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72" r:id="rId3"/>
    <p:sldId id="273" r:id="rId4"/>
    <p:sldId id="277" r:id="rId5"/>
    <p:sldId id="280" r:id="rId6"/>
    <p:sldId id="274" r:id="rId7"/>
    <p:sldId id="374" r:id="rId8"/>
    <p:sldId id="383" r:id="rId9"/>
    <p:sldId id="372" r:id="rId10"/>
    <p:sldId id="271" r:id="rId11"/>
    <p:sldId id="387" r:id="rId12"/>
    <p:sldId id="259" r:id="rId13"/>
    <p:sldId id="376" r:id="rId14"/>
    <p:sldId id="370" r:id="rId15"/>
    <p:sldId id="375" r:id="rId16"/>
    <p:sldId id="369" r:id="rId17"/>
    <p:sldId id="371" r:id="rId18"/>
    <p:sldId id="283" r:id="rId19"/>
    <p:sldId id="268" r:id="rId20"/>
    <p:sldId id="284" r:id="rId21"/>
    <p:sldId id="286" r:id="rId22"/>
    <p:sldId id="377" r:id="rId23"/>
    <p:sldId id="378" r:id="rId24"/>
    <p:sldId id="373" r:id="rId25"/>
    <p:sldId id="382" r:id="rId26"/>
    <p:sldId id="279" r:id="rId27"/>
    <p:sldId id="275" r:id="rId28"/>
    <p:sldId id="276" r:id="rId29"/>
    <p:sldId id="379" r:id="rId30"/>
    <p:sldId id="380" r:id="rId31"/>
    <p:sldId id="381" r:id="rId32"/>
    <p:sldId id="384" r:id="rId33"/>
    <p:sldId id="385" r:id="rId34"/>
    <p:sldId id="386" r:id="rId35"/>
    <p:sldId id="262" r:id="rId36"/>
    <p:sldId id="281"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AD4C2"/>
    <a:srgbClr val="A8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3" autoAdjust="0"/>
    <p:restoredTop sz="90061"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130" d="100"/>
        <a:sy n="130" d="100"/>
      </p:scale>
      <p:origin x="0" y="-10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5090BA-7FB4-4D72-8C4A-DF98D9219C5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8249A6-B64C-4766-9BE6-5B08813C4C9E}">
      <dgm:prSet/>
      <dgm:spPr/>
      <dgm:t>
        <a:bodyPr/>
        <a:lstStyle/>
        <a:p>
          <a:r>
            <a:rPr lang="lt-LT" b="0" i="0" baseline="0" dirty="0"/>
            <a:t>slenkstinis (I) lygis – 4</a:t>
          </a:r>
          <a:endParaRPr lang="en-US" dirty="0"/>
        </a:p>
      </dgm:t>
    </dgm:pt>
    <dgm:pt modelId="{00E7E031-E672-4421-B052-A888153264B5}" type="parTrans" cxnId="{904BB606-9031-43E9-9573-ADE311799892}">
      <dgm:prSet/>
      <dgm:spPr/>
      <dgm:t>
        <a:bodyPr/>
        <a:lstStyle/>
        <a:p>
          <a:endParaRPr lang="en-US"/>
        </a:p>
      </dgm:t>
    </dgm:pt>
    <dgm:pt modelId="{3A42E006-66A5-4E27-BC53-244655DA87FA}" type="sibTrans" cxnId="{904BB606-9031-43E9-9573-ADE311799892}">
      <dgm:prSet/>
      <dgm:spPr/>
      <dgm:t>
        <a:bodyPr/>
        <a:lstStyle/>
        <a:p>
          <a:endParaRPr lang="en-US"/>
        </a:p>
      </dgm:t>
    </dgm:pt>
    <dgm:pt modelId="{EBF84CB0-443E-4EF4-85E0-EFE21F0AED22}">
      <dgm:prSet/>
      <dgm:spPr/>
      <dgm:t>
        <a:bodyPr/>
        <a:lstStyle/>
        <a:p>
          <a:r>
            <a:rPr lang="lt-LT" b="0" i="0" baseline="0" dirty="0"/>
            <a:t>patenkinamas (II) lygis – 5−6 </a:t>
          </a:r>
          <a:endParaRPr lang="en-US" dirty="0"/>
        </a:p>
      </dgm:t>
    </dgm:pt>
    <dgm:pt modelId="{49FF33B7-9DC8-4258-8973-75CB23F42BFB}" type="parTrans" cxnId="{603D4F6E-75B9-4EA9-9035-75F62FC47290}">
      <dgm:prSet/>
      <dgm:spPr/>
      <dgm:t>
        <a:bodyPr/>
        <a:lstStyle/>
        <a:p>
          <a:endParaRPr lang="en-US"/>
        </a:p>
      </dgm:t>
    </dgm:pt>
    <dgm:pt modelId="{1CE6958D-FED3-4845-A7E3-1035FB57EFF7}" type="sibTrans" cxnId="{603D4F6E-75B9-4EA9-9035-75F62FC47290}">
      <dgm:prSet/>
      <dgm:spPr/>
      <dgm:t>
        <a:bodyPr/>
        <a:lstStyle/>
        <a:p>
          <a:endParaRPr lang="en-US"/>
        </a:p>
      </dgm:t>
    </dgm:pt>
    <dgm:pt modelId="{95A36B45-0529-4E7E-B144-C7CA428EF7DD}">
      <dgm:prSet/>
      <dgm:spPr/>
      <dgm:t>
        <a:bodyPr/>
        <a:lstStyle/>
        <a:p>
          <a:r>
            <a:rPr lang="lt-LT" b="0" i="0" baseline="0" dirty="0"/>
            <a:t>pagrindinis (III) lygis – 7−8 </a:t>
          </a:r>
          <a:endParaRPr lang="en-US" dirty="0"/>
        </a:p>
      </dgm:t>
    </dgm:pt>
    <dgm:pt modelId="{898B6BA4-44F4-41D7-818C-7BEFB389C1E0}" type="parTrans" cxnId="{C7F4A69B-4FC2-4868-ABD2-10341B9D2AE6}">
      <dgm:prSet/>
      <dgm:spPr/>
      <dgm:t>
        <a:bodyPr/>
        <a:lstStyle/>
        <a:p>
          <a:endParaRPr lang="en-US"/>
        </a:p>
      </dgm:t>
    </dgm:pt>
    <dgm:pt modelId="{31A0CCF8-22F4-40F6-9A7E-B1F03227528B}" type="sibTrans" cxnId="{C7F4A69B-4FC2-4868-ABD2-10341B9D2AE6}">
      <dgm:prSet/>
      <dgm:spPr/>
      <dgm:t>
        <a:bodyPr/>
        <a:lstStyle/>
        <a:p>
          <a:endParaRPr lang="en-US"/>
        </a:p>
      </dgm:t>
    </dgm:pt>
    <dgm:pt modelId="{517B0DAD-F96D-4812-8A37-224404B82EEC}">
      <dgm:prSet/>
      <dgm:spPr/>
      <dgm:t>
        <a:bodyPr/>
        <a:lstStyle/>
        <a:p>
          <a:r>
            <a:rPr lang="lt-LT" b="0" i="0" baseline="0" dirty="0"/>
            <a:t>aukštesnysis (IV) lygis – 9−10</a:t>
          </a:r>
          <a:endParaRPr lang="en-US" dirty="0"/>
        </a:p>
      </dgm:t>
    </dgm:pt>
    <dgm:pt modelId="{C1455C9A-F0C0-41EB-B877-F9C6D58B30B6}" type="parTrans" cxnId="{67C5440B-D231-4936-B405-2345D871E6D6}">
      <dgm:prSet/>
      <dgm:spPr/>
      <dgm:t>
        <a:bodyPr/>
        <a:lstStyle/>
        <a:p>
          <a:endParaRPr lang="en-US"/>
        </a:p>
      </dgm:t>
    </dgm:pt>
    <dgm:pt modelId="{00C4990B-BF46-4199-9188-5309AAC94E8E}" type="sibTrans" cxnId="{67C5440B-D231-4936-B405-2345D871E6D6}">
      <dgm:prSet/>
      <dgm:spPr/>
      <dgm:t>
        <a:bodyPr/>
        <a:lstStyle/>
        <a:p>
          <a:endParaRPr lang="en-US"/>
        </a:p>
      </dgm:t>
    </dgm:pt>
    <dgm:pt modelId="{E490D656-0EDD-4297-9E08-2DBC2BBC35FF}" type="pres">
      <dgm:prSet presAssocID="{935090BA-7FB4-4D72-8C4A-DF98D9219C56}" presName="linear" presStyleCnt="0">
        <dgm:presLayoutVars>
          <dgm:animLvl val="lvl"/>
          <dgm:resizeHandles val="exact"/>
        </dgm:presLayoutVars>
      </dgm:prSet>
      <dgm:spPr/>
    </dgm:pt>
    <dgm:pt modelId="{BFB371AD-C82E-41E5-9573-2D3CE8F95CC0}" type="pres">
      <dgm:prSet presAssocID="{7E8249A6-B64C-4766-9BE6-5B08813C4C9E}" presName="parentText" presStyleLbl="node1" presStyleIdx="0" presStyleCnt="4">
        <dgm:presLayoutVars>
          <dgm:chMax val="0"/>
          <dgm:bulletEnabled val="1"/>
        </dgm:presLayoutVars>
      </dgm:prSet>
      <dgm:spPr/>
    </dgm:pt>
    <dgm:pt modelId="{4CA5A4C8-C702-4655-AC91-AF67ABE974B5}" type="pres">
      <dgm:prSet presAssocID="{3A42E006-66A5-4E27-BC53-244655DA87FA}" presName="spacer" presStyleCnt="0"/>
      <dgm:spPr/>
    </dgm:pt>
    <dgm:pt modelId="{99CCAAD6-1356-45F4-9EB6-0790924589DC}" type="pres">
      <dgm:prSet presAssocID="{EBF84CB0-443E-4EF4-85E0-EFE21F0AED22}" presName="parentText" presStyleLbl="node1" presStyleIdx="1" presStyleCnt="4">
        <dgm:presLayoutVars>
          <dgm:chMax val="0"/>
          <dgm:bulletEnabled val="1"/>
        </dgm:presLayoutVars>
      </dgm:prSet>
      <dgm:spPr/>
    </dgm:pt>
    <dgm:pt modelId="{956251DF-FC6D-4530-A292-C26CA46D052F}" type="pres">
      <dgm:prSet presAssocID="{1CE6958D-FED3-4845-A7E3-1035FB57EFF7}" presName="spacer" presStyleCnt="0"/>
      <dgm:spPr/>
    </dgm:pt>
    <dgm:pt modelId="{B0CF20EB-2390-45BB-8688-9F557C37AED3}" type="pres">
      <dgm:prSet presAssocID="{95A36B45-0529-4E7E-B144-C7CA428EF7DD}" presName="parentText" presStyleLbl="node1" presStyleIdx="2" presStyleCnt="4">
        <dgm:presLayoutVars>
          <dgm:chMax val="0"/>
          <dgm:bulletEnabled val="1"/>
        </dgm:presLayoutVars>
      </dgm:prSet>
      <dgm:spPr/>
    </dgm:pt>
    <dgm:pt modelId="{0C35359A-6EFF-49F0-B2C6-7C0F68DC0751}" type="pres">
      <dgm:prSet presAssocID="{31A0CCF8-22F4-40F6-9A7E-B1F03227528B}" presName="spacer" presStyleCnt="0"/>
      <dgm:spPr/>
    </dgm:pt>
    <dgm:pt modelId="{BD5885D3-C1D7-46BF-84C0-AD4D149EE1FA}" type="pres">
      <dgm:prSet presAssocID="{517B0DAD-F96D-4812-8A37-224404B82EEC}" presName="parentText" presStyleLbl="node1" presStyleIdx="3" presStyleCnt="4">
        <dgm:presLayoutVars>
          <dgm:chMax val="0"/>
          <dgm:bulletEnabled val="1"/>
        </dgm:presLayoutVars>
      </dgm:prSet>
      <dgm:spPr/>
    </dgm:pt>
  </dgm:ptLst>
  <dgm:cxnLst>
    <dgm:cxn modelId="{904BB606-9031-43E9-9573-ADE311799892}" srcId="{935090BA-7FB4-4D72-8C4A-DF98D9219C56}" destId="{7E8249A6-B64C-4766-9BE6-5B08813C4C9E}" srcOrd="0" destOrd="0" parTransId="{00E7E031-E672-4421-B052-A888153264B5}" sibTransId="{3A42E006-66A5-4E27-BC53-244655DA87FA}"/>
    <dgm:cxn modelId="{67C5440B-D231-4936-B405-2345D871E6D6}" srcId="{935090BA-7FB4-4D72-8C4A-DF98D9219C56}" destId="{517B0DAD-F96D-4812-8A37-224404B82EEC}" srcOrd="3" destOrd="0" parTransId="{C1455C9A-F0C0-41EB-B877-F9C6D58B30B6}" sibTransId="{00C4990B-BF46-4199-9188-5309AAC94E8E}"/>
    <dgm:cxn modelId="{A025B41E-FF4C-40FE-B5E5-F3335595768D}" type="presOf" srcId="{517B0DAD-F96D-4812-8A37-224404B82EEC}" destId="{BD5885D3-C1D7-46BF-84C0-AD4D149EE1FA}" srcOrd="0" destOrd="0" presId="urn:microsoft.com/office/officeart/2005/8/layout/vList2"/>
    <dgm:cxn modelId="{51C9E24C-FB0C-402A-8C79-BEBC8B8A7421}" type="presOf" srcId="{95A36B45-0529-4E7E-B144-C7CA428EF7DD}" destId="{B0CF20EB-2390-45BB-8688-9F557C37AED3}" srcOrd="0" destOrd="0" presId="urn:microsoft.com/office/officeart/2005/8/layout/vList2"/>
    <dgm:cxn modelId="{603D4F6E-75B9-4EA9-9035-75F62FC47290}" srcId="{935090BA-7FB4-4D72-8C4A-DF98D9219C56}" destId="{EBF84CB0-443E-4EF4-85E0-EFE21F0AED22}" srcOrd="1" destOrd="0" parTransId="{49FF33B7-9DC8-4258-8973-75CB23F42BFB}" sibTransId="{1CE6958D-FED3-4845-A7E3-1035FB57EFF7}"/>
    <dgm:cxn modelId="{4D98BD8D-C824-4E03-B607-7BB0F459FB49}" type="presOf" srcId="{7E8249A6-B64C-4766-9BE6-5B08813C4C9E}" destId="{BFB371AD-C82E-41E5-9573-2D3CE8F95CC0}" srcOrd="0" destOrd="0" presId="urn:microsoft.com/office/officeart/2005/8/layout/vList2"/>
    <dgm:cxn modelId="{C7F4A69B-4FC2-4868-ABD2-10341B9D2AE6}" srcId="{935090BA-7FB4-4D72-8C4A-DF98D9219C56}" destId="{95A36B45-0529-4E7E-B144-C7CA428EF7DD}" srcOrd="2" destOrd="0" parTransId="{898B6BA4-44F4-41D7-818C-7BEFB389C1E0}" sibTransId="{31A0CCF8-22F4-40F6-9A7E-B1F03227528B}"/>
    <dgm:cxn modelId="{FB09DDB5-EFC9-43DF-8651-C69991B867FE}" type="presOf" srcId="{EBF84CB0-443E-4EF4-85E0-EFE21F0AED22}" destId="{99CCAAD6-1356-45F4-9EB6-0790924589DC}" srcOrd="0" destOrd="0" presId="urn:microsoft.com/office/officeart/2005/8/layout/vList2"/>
    <dgm:cxn modelId="{AA0597F6-A71B-46C4-86E3-846F029C2D1A}" type="presOf" srcId="{935090BA-7FB4-4D72-8C4A-DF98D9219C56}" destId="{E490D656-0EDD-4297-9E08-2DBC2BBC35FF}" srcOrd="0" destOrd="0" presId="urn:microsoft.com/office/officeart/2005/8/layout/vList2"/>
    <dgm:cxn modelId="{668AD96C-3BC7-459D-A3F3-BF48BE022679}" type="presParOf" srcId="{E490D656-0EDD-4297-9E08-2DBC2BBC35FF}" destId="{BFB371AD-C82E-41E5-9573-2D3CE8F95CC0}" srcOrd="0" destOrd="0" presId="urn:microsoft.com/office/officeart/2005/8/layout/vList2"/>
    <dgm:cxn modelId="{9506E0CE-DC1E-4456-84F5-827C784F71E2}" type="presParOf" srcId="{E490D656-0EDD-4297-9E08-2DBC2BBC35FF}" destId="{4CA5A4C8-C702-4655-AC91-AF67ABE974B5}" srcOrd="1" destOrd="0" presId="urn:microsoft.com/office/officeart/2005/8/layout/vList2"/>
    <dgm:cxn modelId="{1A008D11-FEA1-4DC8-856C-78BCBFD03A25}" type="presParOf" srcId="{E490D656-0EDD-4297-9E08-2DBC2BBC35FF}" destId="{99CCAAD6-1356-45F4-9EB6-0790924589DC}" srcOrd="2" destOrd="0" presId="urn:microsoft.com/office/officeart/2005/8/layout/vList2"/>
    <dgm:cxn modelId="{83A0CF8C-30B5-4AFC-8285-D71F83711BEE}" type="presParOf" srcId="{E490D656-0EDD-4297-9E08-2DBC2BBC35FF}" destId="{956251DF-FC6D-4530-A292-C26CA46D052F}" srcOrd="3" destOrd="0" presId="urn:microsoft.com/office/officeart/2005/8/layout/vList2"/>
    <dgm:cxn modelId="{C5359FA9-B5B3-46FF-AF65-7E1546AD21F5}" type="presParOf" srcId="{E490D656-0EDD-4297-9E08-2DBC2BBC35FF}" destId="{B0CF20EB-2390-45BB-8688-9F557C37AED3}" srcOrd="4" destOrd="0" presId="urn:microsoft.com/office/officeart/2005/8/layout/vList2"/>
    <dgm:cxn modelId="{728E983C-5EEF-498D-A863-798EA8C54346}" type="presParOf" srcId="{E490D656-0EDD-4297-9E08-2DBC2BBC35FF}" destId="{0C35359A-6EFF-49F0-B2C6-7C0F68DC0751}" srcOrd="5" destOrd="0" presId="urn:microsoft.com/office/officeart/2005/8/layout/vList2"/>
    <dgm:cxn modelId="{486B5A4C-BD70-4CF6-989E-CB371577F4AD}" type="presParOf" srcId="{E490D656-0EDD-4297-9E08-2DBC2BBC35FF}" destId="{BD5885D3-C1D7-46BF-84C0-AD4D149EE1F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84DA8C-25A7-4F39-A209-8B1B30539905}"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56180572-0557-4E90-98C6-EA34DDA84D72}">
      <dgm:prSet/>
      <dgm:spPr/>
      <dgm:t>
        <a:bodyPr/>
        <a:lstStyle/>
        <a:p>
          <a:r>
            <a:rPr lang="en-US"/>
            <a:t>Pasirodymas</a:t>
          </a:r>
          <a:r>
            <a:rPr lang="lt-LT"/>
            <a:t> (vaidybos menas)</a:t>
          </a:r>
          <a:endParaRPr lang="en-US"/>
        </a:p>
      </dgm:t>
    </dgm:pt>
    <dgm:pt modelId="{B259700E-B1E5-4E74-9BA3-A5AC72D6263D}" type="parTrans" cxnId="{8D420C17-E8FE-450D-89D2-FA25AECC66A1}">
      <dgm:prSet/>
      <dgm:spPr/>
      <dgm:t>
        <a:bodyPr/>
        <a:lstStyle/>
        <a:p>
          <a:endParaRPr lang="en-US"/>
        </a:p>
      </dgm:t>
    </dgm:pt>
    <dgm:pt modelId="{95EDDE9E-0897-44CF-8853-3AA755D02347}" type="sibTrans" cxnId="{8D420C17-E8FE-450D-89D2-FA25AECC66A1}">
      <dgm:prSet/>
      <dgm:spPr/>
      <dgm:t>
        <a:bodyPr/>
        <a:lstStyle/>
        <a:p>
          <a:endParaRPr lang="en-US"/>
        </a:p>
      </dgm:t>
    </dgm:pt>
    <dgm:pt modelId="{95892BF6-5C3E-471D-B7E9-334AF77C0267}">
      <dgm:prSet/>
      <dgm:spPr/>
      <dgm:t>
        <a:bodyPr/>
        <a:lstStyle/>
        <a:p>
          <a:r>
            <a:rPr lang="en-US"/>
            <a:t>Aktyvus mokymasis</a:t>
          </a:r>
        </a:p>
      </dgm:t>
    </dgm:pt>
    <dgm:pt modelId="{B5C284D6-747E-4E33-99FA-AD3551C867B0}" type="parTrans" cxnId="{064A3B19-F232-4DE7-8F8C-9DFE1EB324FE}">
      <dgm:prSet/>
      <dgm:spPr/>
      <dgm:t>
        <a:bodyPr/>
        <a:lstStyle/>
        <a:p>
          <a:endParaRPr lang="en-US"/>
        </a:p>
      </dgm:t>
    </dgm:pt>
    <dgm:pt modelId="{7DAC06F7-993F-4C70-9051-4371047D5858}" type="sibTrans" cxnId="{064A3B19-F232-4DE7-8F8C-9DFE1EB324FE}">
      <dgm:prSet/>
      <dgm:spPr/>
      <dgm:t>
        <a:bodyPr/>
        <a:lstStyle/>
        <a:p>
          <a:endParaRPr lang="en-US"/>
        </a:p>
      </dgm:t>
    </dgm:pt>
    <dgm:pt modelId="{3CAA6587-EBD0-410F-9E20-564C2F7C2F61}">
      <dgm:prSet/>
      <dgm:spPr/>
      <dgm:t>
        <a:bodyPr/>
        <a:lstStyle/>
        <a:p>
          <a:r>
            <a:rPr lang="en-US"/>
            <a:t>Santyki</a:t>
          </a:r>
          <a:r>
            <a:rPr lang="lt-LT"/>
            <a:t>ų kūrimas</a:t>
          </a:r>
          <a:endParaRPr lang="en-US"/>
        </a:p>
      </dgm:t>
    </dgm:pt>
    <dgm:pt modelId="{58C12D24-1646-4D1F-B102-27D2C95C6DCB}" type="parTrans" cxnId="{C97B76A5-685C-4CCC-AE53-103CFFFC0D32}">
      <dgm:prSet/>
      <dgm:spPr/>
      <dgm:t>
        <a:bodyPr/>
        <a:lstStyle/>
        <a:p>
          <a:endParaRPr lang="en-US"/>
        </a:p>
      </dgm:t>
    </dgm:pt>
    <dgm:pt modelId="{8EC61F8C-3A2C-4882-BDB2-632BF708413F}" type="sibTrans" cxnId="{C97B76A5-685C-4CCC-AE53-103CFFFC0D32}">
      <dgm:prSet/>
      <dgm:spPr/>
      <dgm:t>
        <a:bodyPr/>
        <a:lstStyle/>
        <a:p>
          <a:endParaRPr lang="en-US"/>
        </a:p>
      </dgm:t>
    </dgm:pt>
    <dgm:pt modelId="{1B6CA6A7-5AAC-4C45-A2EA-E965628AEBA3}">
      <dgm:prSet/>
      <dgm:spPr/>
      <dgm:t>
        <a:bodyPr/>
        <a:lstStyle/>
        <a:p>
          <a:r>
            <a:rPr lang="lt-LT"/>
            <a:t>Gebėjimų vystymas </a:t>
          </a:r>
          <a:endParaRPr lang="en-US"/>
        </a:p>
      </dgm:t>
    </dgm:pt>
    <dgm:pt modelId="{3986B521-8BA1-4233-9971-119569D0D3E4}" type="parTrans" cxnId="{B425D43F-CE07-4DC9-BA24-58D0F1BDE3F3}">
      <dgm:prSet/>
      <dgm:spPr/>
      <dgm:t>
        <a:bodyPr/>
        <a:lstStyle/>
        <a:p>
          <a:endParaRPr lang="en-US"/>
        </a:p>
      </dgm:t>
    </dgm:pt>
    <dgm:pt modelId="{D3EB8B4C-FA9C-4FF6-A9D2-B8D858B998AE}" type="sibTrans" cxnId="{B425D43F-CE07-4DC9-BA24-58D0F1BDE3F3}">
      <dgm:prSet/>
      <dgm:spPr/>
      <dgm:t>
        <a:bodyPr/>
        <a:lstStyle/>
        <a:p>
          <a:endParaRPr lang="en-US"/>
        </a:p>
      </dgm:t>
    </dgm:pt>
    <dgm:pt modelId="{89307AC4-1221-4B98-8F7C-4875C2C4D6F7}">
      <dgm:prSet/>
      <dgm:spPr/>
      <dgm:t>
        <a:bodyPr/>
        <a:lstStyle/>
        <a:p>
          <a:r>
            <a:rPr lang="lt-LT"/>
            <a:t>Konfliktų valdymas </a:t>
          </a:r>
          <a:endParaRPr lang="en-US"/>
        </a:p>
      </dgm:t>
    </dgm:pt>
    <dgm:pt modelId="{F47BB38B-93A7-47A3-9EF8-1078E5CCB83F}" type="parTrans" cxnId="{4217F763-9474-4449-94EA-075D425C2714}">
      <dgm:prSet/>
      <dgm:spPr/>
      <dgm:t>
        <a:bodyPr/>
        <a:lstStyle/>
        <a:p>
          <a:endParaRPr lang="en-US"/>
        </a:p>
      </dgm:t>
    </dgm:pt>
    <dgm:pt modelId="{B2823416-DF40-49A0-9F8C-8BE122F2FE3F}" type="sibTrans" cxnId="{4217F763-9474-4449-94EA-075D425C2714}">
      <dgm:prSet/>
      <dgm:spPr/>
      <dgm:t>
        <a:bodyPr/>
        <a:lstStyle/>
        <a:p>
          <a:endParaRPr lang="en-US"/>
        </a:p>
      </dgm:t>
    </dgm:pt>
    <dgm:pt modelId="{AD732EC0-C936-4F68-AFA2-93AE47FE3E7E}">
      <dgm:prSet/>
      <dgm:spPr/>
      <dgm:t>
        <a:bodyPr/>
        <a:lstStyle/>
        <a:p>
          <a:r>
            <a:rPr lang="lt-LT"/>
            <a:t>Pasitikėjimas </a:t>
          </a:r>
          <a:endParaRPr lang="en-US"/>
        </a:p>
      </dgm:t>
    </dgm:pt>
    <dgm:pt modelId="{6A84F275-FACC-4A49-AFC6-07C9AA083930}" type="parTrans" cxnId="{C2661DC2-44EA-4C76-B4AB-A75FC13B9CCA}">
      <dgm:prSet/>
      <dgm:spPr/>
      <dgm:t>
        <a:bodyPr/>
        <a:lstStyle/>
        <a:p>
          <a:endParaRPr lang="en-US"/>
        </a:p>
      </dgm:t>
    </dgm:pt>
    <dgm:pt modelId="{07BC92F9-07BC-4FF1-8D75-CF785879B84E}" type="sibTrans" cxnId="{C2661DC2-44EA-4C76-B4AB-A75FC13B9CCA}">
      <dgm:prSet/>
      <dgm:spPr/>
      <dgm:t>
        <a:bodyPr/>
        <a:lstStyle/>
        <a:p>
          <a:endParaRPr lang="en-US"/>
        </a:p>
      </dgm:t>
    </dgm:pt>
    <dgm:pt modelId="{CD1EEEE1-0241-42C9-9993-AC32AAA142E7}" type="pres">
      <dgm:prSet presAssocID="{2B84DA8C-25A7-4F39-A209-8B1B30539905}" presName="vert0" presStyleCnt="0">
        <dgm:presLayoutVars>
          <dgm:dir/>
          <dgm:animOne val="branch"/>
          <dgm:animLvl val="lvl"/>
        </dgm:presLayoutVars>
      </dgm:prSet>
      <dgm:spPr/>
    </dgm:pt>
    <dgm:pt modelId="{DC0CCEA2-9FB5-4A99-A5A9-F321817FEF6F}" type="pres">
      <dgm:prSet presAssocID="{56180572-0557-4E90-98C6-EA34DDA84D72}" presName="thickLine" presStyleLbl="alignNode1" presStyleIdx="0" presStyleCnt="6"/>
      <dgm:spPr/>
    </dgm:pt>
    <dgm:pt modelId="{B09E054D-140F-4B4C-B0A3-78C51494175F}" type="pres">
      <dgm:prSet presAssocID="{56180572-0557-4E90-98C6-EA34DDA84D72}" presName="horz1" presStyleCnt="0"/>
      <dgm:spPr/>
    </dgm:pt>
    <dgm:pt modelId="{1AC8C66F-3021-496B-9297-15C5BB46F260}" type="pres">
      <dgm:prSet presAssocID="{56180572-0557-4E90-98C6-EA34DDA84D72}" presName="tx1" presStyleLbl="revTx" presStyleIdx="0" presStyleCnt="6"/>
      <dgm:spPr/>
    </dgm:pt>
    <dgm:pt modelId="{87F0C14D-3F6F-400A-8CE1-0BB8BE15CA3F}" type="pres">
      <dgm:prSet presAssocID="{56180572-0557-4E90-98C6-EA34DDA84D72}" presName="vert1" presStyleCnt="0"/>
      <dgm:spPr/>
    </dgm:pt>
    <dgm:pt modelId="{15CB8577-F4FA-43F3-AD25-4E7EF26FBC53}" type="pres">
      <dgm:prSet presAssocID="{95892BF6-5C3E-471D-B7E9-334AF77C0267}" presName="thickLine" presStyleLbl="alignNode1" presStyleIdx="1" presStyleCnt="6"/>
      <dgm:spPr/>
    </dgm:pt>
    <dgm:pt modelId="{E85A67B5-8DBD-4EA7-8E20-7769CB290489}" type="pres">
      <dgm:prSet presAssocID="{95892BF6-5C3E-471D-B7E9-334AF77C0267}" presName="horz1" presStyleCnt="0"/>
      <dgm:spPr/>
    </dgm:pt>
    <dgm:pt modelId="{6BCB9D3D-F762-49CD-8DA4-FCC8F32BA1C9}" type="pres">
      <dgm:prSet presAssocID="{95892BF6-5C3E-471D-B7E9-334AF77C0267}" presName="tx1" presStyleLbl="revTx" presStyleIdx="1" presStyleCnt="6"/>
      <dgm:spPr/>
    </dgm:pt>
    <dgm:pt modelId="{78F2C8B5-07C7-441B-AB90-452F704DD3FE}" type="pres">
      <dgm:prSet presAssocID="{95892BF6-5C3E-471D-B7E9-334AF77C0267}" presName="vert1" presStyleCnt="0"/>
      <dgm:spPr/>
    </dgm:pt>
    <dgm:pt modelId="{5DD4F244-A24D-4DDE-B7E8-0BCA8435679A}" type="pres">
      <dgm:prSet presAssocID="{3CAA6587-EBD0-410F-9E20-564C2F7C2F61}" presName="thickLine" presStyleLbl="alignNode1" presStyleIdx="2" presStyleCnt="6"/>
      <dgm:spPr/>
    </dgm:pt>
    <dgm:pt modelId="{9BE1D277-B6CB-4E8E-9BA3-FEB64B37CBDF}" type="pres">
      <dgm:prSet presAssocID="{3CAA6587-EBD0-410F-9E20-564C2F7C2F61}" presName="horz1" presStyleCnt="0"/>
      <dgm:spPr/>
    </dgm:pt>
    <dgm:pt modelId="{2F4B9C38-D758-4A3E-997C-2470159FCDCE}" type="pres">
      <dgm:prSet presAssocID="{3CAA6587-EBD0-410F-9E20-564C2F7C2F61}" presName="tx1" presStyleLbl="revTx" presStyleIdx="2" presStyleCnt="6"/>
      <dgm:spPr/>
    </dgm:pt>
    <dgm:pt modelId="{EA95F052-610D-4E50-866F-D5C99876FAE9}" type="pres">
      <dgm:prSet presAssocID="{3CAA6587-EBD0-410F-9E20-564C2F7C2F61}" presName="vert1" presStyleCnt="0"/>
      <dgm:spPr/>
    </dgm:pt>
    <dgm:pt modelId="{D1DD93D4-4ABF-4E4D-8E13-5ECDD0624F3E}" type="pres">
      <dgm:prSet presAssocID="{1B6CA6A7-5AAC-4C45-A2EA-E965628AEBA3}" presName="thickLine" presStyleLbl="alignNode1" presStyleIdx="3" presStyleCnt="6"/>
      <dgm:spPr/>
    </dgm:pt>
    <dgm:pt modelId="{B798CCA0-C8A9-4701-ACAB-71D383FDB0E6}" type="pres">
      <dgm:prSet presAssocID="{1B6CA6A7-5AAC-4C45-A2EA-E965628AEBA3}" presName="horz1" presStyleCnt="0"/>
      <dgm:spPr/>
    </dgm:pt>
    <dgm:pt modelId="{66ADF7D2-076E-435E-9845-457A88E60120}" type="pres">
      <dgm:prSet presAssocID="{1B6CA6A7-5AAC-4C45-A2EA-E965628AEBA3}" presName="tx1" presStyleLbl="revTx" presStyleIdx="3" presStyleCnt="6"/>
      <dgm:spPr/>
    </dgm:pt>
    <dgm:pt modelId="{6F1D829E-EFBE-4A61-A72B-1EF2440DA6AC}" type="pres">
      <dgm:prSet presAssocID="{1B6CA6A7-5AAC-4C45-A2EA-E965628AEBA3}" presName="vert1" presStyleCnt="0"/>
      <dgm:spPr/>
    </dgm:pt>
    <dgm:pt modelId="{B10EBA70-97AE-46DD-96DE-43CD15DE4445}" type="pres">
      <dgm:prSet presAssocID="{89307AC4-1221-4B98-8F7C-4875C2C4D6F7}" presName="thickLine" presStyleLbl="alignNode1" presStyleIdx="4" presStyleCnt="6"/>
      <dgm:spPr/>
    </dgm:pt>
    <dgm:pt modelId="{599B12C4-B051-41C6-BD32-D38498F4C16E}" type="pres">
      <dgm:prSet presAssocID="{89307AC4-1221-4B98-8F7C-4875C2C4D6F7}" presName="horz1" presStyleCnt="0"/>
      <dgm:spPr/>
    </dgm:pt>
    <dgm:pt modelId="{3F97B876-D4F8-4B0E-BED1-081B744B0A94}" type="pres">
      <dgm:prSet presAssocID="{89307AC4-1221-4B98-8F7C-4875C2C4D6F7}" presName="tx1" presStyleLbl="revTx" presStyleIdx="4" presStyleCnt="6"/>
      <dgm:spPr/>
    </dgm:pt>
    <dgm:pt modelId="{A3ACF479-3BCD-4B7F-A590-189FC59209AD}" type="pres">
      <dgm:prSet presAssocID="{89307AC4-1221-4B98-8F7C-4875C2C4D6F7}" presName="vert1" presStyleCnt="0"/>
      <dgm:spPr/>
    </dgm:pt>
    <dgm:pt modelId="{56294EB4-B6C9-40BB-BC23-3357326303AE}" type="pres">
      <dgm:prSet presAssocID="{AD732EC0-C936-4F68-AFA2-93AE47FE3E7E}" presName="thickLine" presStyleLbl="alignNode1" presStyleIdx="5" presStyleCnt="6"/>
      <dgm:spPr/>
    </dgm:pt>
    <dgm:pt modelId="{F48A3374-1C1C-437D-AC62-3BE65F20A706}" type="pres">
      <dgm:prSet presAssocID="{AD732EC0-C936-4F68-AFA2-93AE47FE3E7E}" presName="horz1" presStyleCnt="0"/>
      <dgm:spPr/>
    </dgm:pt>
    <dgm:pt modelId="{A32B9D9C-F564-41F1-8E85-D86EF8A5096E}" type="pres">
      <dgm:prSet presAssocID="{AD732EC0-C936-4F68-AFA2-93AE47FE3E7E}" presName="tx1" presStyleLbl="revTx" presStyleIdx="5" presStyleCnt="6"/>
      <dgm:spPr/>
    </dgm:pt>
    <dgm:pt modelId="{23CC90A5-D147-457B-91F9-0DEB2521CC0A}" type="pres">
      <dgm:prSet presAssocID="{AD732EC0-C936-4F68-AFA2-93AE47FE3E7E}" presName="vert1" presStyleCnt="0"/>
      <dgm:spPr/>
    </dgm:pt>
  </dgm:ptLst>
  <dgm:cxnLst>
    <dgm:cxn modelId="{36591A10-FC8D-4C8E-8FC7-312AE55DADF8}" type="presOf" srcId="{AD732EC0-C936-4F68-AFA2-93AE47FE3E7E}" destId="{A32B9D9C-F564-41F1-8E85-D86EF8A5096E}" srcOrd="0" destOrd="0" presId="urn:microsoft.com/office/officeart/2008/layout/LinedList"/>
    <dgm:cxn modelId="{8D420C17-E8FE-450D-89D2-FA25AECC66A1}" srcId="{2B84DA8C-25A7-4F39-A209-8B1B30539905}" destId="{56180572-0557-4E90-98C6-EA34DDA84D72}" srcOrd="0" destOrd="0" parTransId="{B259700E-B1E5-4E74-9BA3-A5AC72D6263D}" sibTransId="{95EDDE9E-0897-44CF-8853-3AA755D02347}"/>
    <dgm:cxn modelId="{064A3B19-F232-4DE7-8F8C-9DFE1EB324FE}" srcId="{2B84DA8C-25A7-4F39-A209-8B1B30539905}" destId="{95892BF6-5C3E-471D-B7E9-334AF77C0267}" srcOrd="1" destOrd="0" parTransId="{B5C284D6-747E-4E33-99FA-AD3551C867B0}" sibTransId="{7DAC06F7-993F-4C70-9051-4371047D5858}"/>
    <dgm:cxn modelId="{399BCC37-68F5-4779-B0EB-73961F9315F6}" type="presOf" srcId="{56180572-0557-4E90-98C6-EA34DDA84D72}" destId="{1AC8C66F-3021-496B-9297-15C5BB46F260}" srcOrd="0" destOrd="0" presId="urn:microsoft.com/office/officeart/2008/layout/LinedList"/>
    <dgm:cxn modelId="{7FE6C93B-CEDA-40C8-92EE-2B3A0D19DA33}" type="presOf" srcId="{1B6CA6A7-5AAC-4C45-A2EA-E965628AEBA3}" destId="{66ADF7D2-076E-435E-9845-457A88E60120}" srcOrd="0" destOrd="0" presId="urn:microsoft.com/office/officeart/2008/layout/LinedList"/>
    <dgm:cxn modelId="{B425D43F-CE07-4DC9-BA24-58D0F1BDE3F3}" srcId="{2B84DA8C-25A7-4F39-A209-8B1B30539905}" destId="{1B6CA6A7-5AAC-4C45-A2EA-E965628AEBA3}" srcOrd="3" destOrd="0" parTransId="{3986B521-8BA1-4233-9971-119569D0D3E4}" sibTransId="{D3EB8B4C-FA9C-4FF6-A9D2-B8D858B998AE}"/>
    <dgm:cxn modelId="{4217F763-9474-4449-94EA-075D425C2714}" srcId="{2B84DA8C-25A7-4F39-A209-8B1B30539905}" destId="{89307AC4-1221-4B98-8F7C-4875C2C4D6F7}" srcOrd="4" destOrd="0" parTransId="{F47BB38B-93A7-47A3-9EF8-1078E5CCB83F}" sibTransId="{B2823416-DF40-49A0-9F8C-8BE122F2FE3F}"/>
    <dgm:cxn modelId="{C75B7A66-4EC7-478B-843C-A7EEB4BD5ECE}" type="presOf" srcId="{89307AC4-1221-4B98-8F7C-4875C2C4D6F7}" destId="{3F97B876-D4F8-4B0E-BED1-081B744B0A94}" srcOrd="0" destOrd="0" presId="urn:microsoft.com/office/officeart/2008/layout/LinedList"/>
    <dgm:cxn modelId="{721A766C-3588-4F53-9872-1D20809715C8}" type="presOf" srcId="{2B84DA8C-25A7-4F39-A209-8B1B30539905}" destId="{CD1EEEE1-0241-42C9-9993-AC32AAA142E7}" srcOrd="0" destOrd="0" presId="urn:microsoft.com/office/officeart/2008/layout/LinedList"/>
    <dgm:cxn modelId="{F87B375A-19D3-465C-9FE3-A98F7A016852}" type="presOf" srcId="{95892BF6-5C3E-471D-B7E9-334AF77C0267}" destId="{6BCB9D3D-F762-49CD-8DA4-FCC8F32BA1C9}" srcOrd="0" destOrd="0" presId="urn:microsoft.com/office/officeart/2008/layout/LinedList"/>
    <dgm:cxn modelId="{C97B76A5-685C-4CCC-AE53-103CFFFC0D32}" srcId="{2B84DA8C-25A7-4F39-A209-8B1B30539905}" destId="{3CAA6587-EBD0-410F-9E20-564C2F7C2F61}" srcOrd="2" destOrd="0" parTransId="{58C12D24-1646-4D1F-B102-27D2C95C6DCB}" sibTransId="{8EC61F8C-3A2C-4882-BDB2-632BF708413F}"/>
    <dgm:cxn modelId="{C2661DC2-44EA-4C76-B4AB-A75FC13B9CCA}" srcId="{2B84DA8C-25A7-4F39-A209-8B1B30539905}" destId="{AD732EC0-C936-4F68-AFA2-93AE47FE3E7E}" srcOrd="5" destOrd="0" parTransId="{6A84F275-FACC-4A49-AFC6-07C9AA083930}" sibTransId="{07BC92F9-07BC-4FF1-8D75-CF785879B84E}"/>
    <dgm:cxn modelId="{982207FB-B0E9-4D5E-BDB0-A544B654FBE2}" type="presOf" srcId="{3CAA6587-EBD0-410F-9E20-564C2F7C2F61}" destId="{2F4B9C38-D758-4A3E-997C-2470159FCDCE}" srcOrd="0" destOrd="0" presId="urn:microsoft.com/office/officeart/2008/layout/LinedList"/>
    <dgm:cxn modelId="{3056DCAF-EE2B-4633-869F-B524B481F7F2}" type="presParOf" srcId="{CD1EEEE1-0241-42C9-9993-AC32AAA142E7}" destId="{DC0CCEA2-9FB5-4A99-A5A9-F321817FEF6F}" srcOrd="0" destOrd="0" presId="urn:microsoft.com/office/officeart/2008/layout/LinedList"/>
    <dgm:cxn modelId="{B301E30E-5A67-49A1-AA1E-00C303B7FCA8}" type="presParOf" srcId="{CD1EEEE1-0241-42C9-9993-AC32AAA142E7}" destId="{B09E054D-140F-4B4C-B0A3-78C51494175F}" srcOrd="1" destOrd="0" presId="urn:microsoft.com/office/officeart/2008/layout/LinedList"/>
    <dgm:cxn modelId="{58BAC5B5-A888-404A-88F0-B6EF3F26D02A}" type="presParOf" srcId="{B09E054D-140F-4B4C-B0A3-78C51494175F}" destId="{1AC8C66F-3021-496B-9297-15C5BB46F260}" srcOrd="0" destOrd="0" presId="urn:microsoft.com/office/officeart/2008/layout/LinedList"/>
    <dgm:cxn modelId="{944DC28D-6629-40FD-A14A-4F3224C57DD1}" type="presParOf" srcId="{B09E054D-140F-4B4C-B0A3-78C51494175F}" destId="{87F0C14D-3F6F-400A-8CE1-0BB8BE15CA3F}" srcOrd="1" destOrd="0" presId="urn:microsoft.com/office/officeart/2008/layout/LinedList"/>
    <dgm:cxn modelId="{D3EF0822-F82B-4F23-B0C6-F771AE13CC07}" type="presParOf" srcId="{CD1EEEE1-0241-42C9-9993-AC32AAA142E7}" destId="{15CB8577-F4FA-43F3-AD25-4E7EF26FBC53}" srcOrd="2" destOrd="0" presId="urn:microsoft.com/office/officeart/2008/layout/LinedList"/>
    <dgm:cxn modelId="{C0F389D6-05F4-4578-B666-DBF6AA3649D5}" type="presParOf" srcId="{CD1EEEE1-0241-42C9-9993-AC32AAA142E7}" destId="{E85A67B5-8DBD-4EA7-8E20-7769CB290489}" srcOrd="3" destOrd="0" presId="urn:microsoft.com/office/officeart/2008/layout/LinedList"/>
    <dgm:cxn modelId="{FD8ABB8F-3C39-4311-99DE-CD9EA5EBB9FF}" type="presParOf" srcId="{E85A67B5-8DBD-4EA7-8E20-7769CB290489}" destId="{6BCB9D3D-F762-49CD-8DA4-FCC8F32BA1C9}" srcOrd="0" destOrd="0" presId="urn:microsoft.com/office/officeart/2008/layout/LinedList"/>
    <dgm:cxn modelId="{863E9538-6F59-4747-9FA5-C1970CC1D5A3}" type="presParOf" srcId="{E85A67B5-8DBD-4EA7-8E20-7769CB290489}" destId="{78F2C8B5-07C7-441B-AB90-452F704DD3FE}" srcOrd="1" destOrd="0" presId="urn:microsoft.com/office/officeart/2008/layout/LinedList"/>
    <dgm:cxn modelId="{1B33619C-8FD2-4015-A312-AA275AB02B44}" type="presParOf" srcId="{CD1EEEE1-0241-42C9-9993-AC32AAA142E7}" destId="{5DD4F244-A24D-4DDE-B7E8-0BCA8435679A}" srcOrd="4" destOrd="0" presId="urn:microsoft.com/office/officeart/2008/layout/LinedList"/>
    <dgm:cxn modelId="{C4A75EE7-5CF9-4E72-95BF-A0FE819E89FC}" type="presParOf" srcId="{CD1EEEE1-0241-42C9-9993-AC32AAA142E7}" destId="{9BE1D277-B6CB-4E8E-9BA3-FEB64B37CBDF}" srcOrd="5" destOrd="0" presId="urn:microsoft.com/office/officeart/2008/layout/LinedList"/>
    <dgm:cxn modelId="{FCDEFF6C-02C0-47DA-A579-28F442EC6EFF}" type="presParOf" srcId="{9BE1D277-B6CB-4E8E-9BA3-FEB64B37CBDF}" destId="{2F4B9C38-D758-4A3E-997C-2470159FCDCE}" srcOrd="0" destOrd="0" presId="urn:microsoft.com/office/officeart/2008/layout/LinedList"/>
    <dgm:cxn modelId="{8108DB21-5CB3-4658-A413-B714E22E6445}" type="presParOf" srcId="{9BE1D277-B6CB-4E8E-9BA3-FEB64B37CBDF}" destId="{EA95F052-610D-4E50-866F-D5C99876FAE9}" srcOrd="1" destOrd="0" presId="urn:microsoft.com/office/officeart/2008/layout/LinedList"/>
    <dgm:cxn modelId="{3EFB6CCC-AD94-490B-BC47-3E60C8A5BB8A}" type="presParOf" srcId="{CD1EEEE1-0241-42C9-9993-AC32AAA142E7}" destId="{D1DD93D4-4ABF-4E4D-8E13-5ECDD0624F3E}" srcOrd="6" destOrd="0" presId="urn:microsoft.com/office/officeart/2008/layout/LinedList"/>
    <dgm:cxn modelId="{71A0F5AF-0D90-4D15-807A-9AC0DADF5507}" type="presParOf" srcId="{CD1EEEE1-0241-42C9-9993-AC32AAA142E7}" destId="{B798CCA0-C8A9-4701-ACAB-71D383FDB0E6}" srcOrd="7" destOrd="0" presId="urn:microsoft.com/office/officeart/2008/layout/LinedList"/>
    <dgm:cxn modelId="{3B0471A9-096F-4591-909F-3452C8C51B7F}" type="presParOf" srcId="{B798CCA0-C8A9-4701-ACAB-71D383FDB0E6}" destId="{66ADF7D2-076E-435E-9845-457A88E60120}" srcOrd="0" destOrd="0" presId="urn:microsoft.com/office/officeart/2008/layout/LinedList"/>
    <dgm:cxn modelId="{3C109D85-4204-462D-A48A-CEF2D88DBF57}" type="presParOf" srcId="{B798CCA0-C8A9-4701-ACAB-71D383FDB0E6}" destId="{6F1D829E-EFBE-4A61-A72B-1EF2440DA6AC}" srcOrd="1" destOrd="0" presId="urn:microsoft.com/office/officeart/2008/layout/LinedList"/>
    <dgm:cxn modelId="{B12E1A40-3BBA-4A1E-9DBD-53277438BBC6}" type="presParOf" srcId="{CD1EEEE1-0241-42C9-9993-AC32AAA142E7}" destId="{B10EBA70-97AE-46DD-96DE-43CD15DE4445}" srcOrd="8" destOrd="0" presId="urn:microsoft.com/office/officeart/2008/layout/LinedList"/>
    <dgm:cxn modelId="{C0E28589-0C09-4644-A922-BA100926DE06}" type="presParOf" srcId="{CD1EEEE1-0241-42C9-9993-AC32AAA142E7}" destId="{599B12C4-B051-41C6-BD32-D38498F4C16E}" srcOrd="9" destOrd="0" presId="urn:microsoft.com/office/officeart/2008/layout/LinedList"/>
    <dgm:cxn modelId="{3776F9C9-6E41-4CA8-9312-FD9DCDD16831}" type="presParOf" srcId="{599B12C4-B051-41C6-BD32-D38498F4C16E}" destId="{3F97B876-D4F8-4B0E-BED1-081B744B0A94}" srcOrd="0" destOrd="0" presId="urn:microsoft.com/office/officeart/2008/layout/LinedList"/>
    <dgm:cxn modelId="{21EF8C0A-013C-4187-86F0-07D2FE550FE3}" type="presParOf" srcId="{599B12C4-B051-41C6-BD32-D38498F4C16E}" destId="{A3ACF479-3BCD-4B7F-A590-189FC59209AD}" srcOrd="1" destOrd="0" presId="urn:microsoft.com/office/officeart/2008/layout/LinedList"/>
    <dgm:cxn modelId="{FA95468F-E204-4E78-9C53-4ED1D3CCE70D}" type="presParOf" srcId="{CD1EEEE1-0241-42C9-9993-AC32AAA142E7}" destId="{56294EB4-B6C9-40BB-BC23-3357326303AE}" srcOrd="10" destOrd="0" presId="urn:microsoft.com/office/officeart/2008/layout/LinedList"/>
    <dgm:cxn modelId="{3F95F1FB-5AD3-4F21-BFA2-FA9274DA5C57}" type="presParOf" srcId="{CD1EEEE1-0241-42C9-9993-AC32AAA142E7}" destId="{F48A3374-1C1C-437D-AC62-3BE65F20A706}" srcOrd="11" destOrd="0" presId="urn:microsoft.com/office/officeart/2008/layout/LinedList"/>
    <dgm:cxn modelId="{5C983052-D714-4731-92D7-10B9D715995A}" type="presParOf" srcId="{F48A3374-1C1C-437D-AC62-3BE65F20A706}" destId="{A32B9D9C-F564-41F1-8E85-D86EF8A5096E}" srcOrd="0" destOrd="0" presId="urn:microsoft.com/office/officeart/2008/layout/LinedList"/>
    <dgm:cxn modelId="{58FD72B4-5EE2-4FD7-9EAD-7E6AA443BC00}" type="presParOf" srcId="{F48A3374-1C1C-437D-AC62-3BE65F20A706}" destId="{23CC90A5-D147-457B-91F9-0DEB2521CC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0B92F9-D374-48FA-80C4-10C73F0A30F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B7F75CC-466D-44DB-A7AA-CDBAFA265A73}">
      <dgm:prSet/>
      <dgm:spPr/>
      <dgm:t>
        <a:bodyPr/>
        <a:lstStyle/>
        <a:p>
          <a:r>
            <a:rPr lang="lt-LT"/>
            <a:t>1 grupė – 1 klasė</a:t>
          </a:r>
          <a:endParaRPr lang="en-US"/>
        </a:p>
      </dgm:t>
    </dgm:pt>
    <dgm:pt modelId="{3178B769-E89B-4816-9442-621DC91BE996}" type="parTrans" cxnId="{0D08B118-F866-42EB-97B6-93EE770502DE}">
      <dgm:prSet/>
      <dgm:spPr/>
      <dgm:t>
        <a:bodyPr/>
        <a:lstStyle/>
        <a:p>
          <a:endParaRPr lang="en-US"/>
        </a:p>
      </dgm:t>
    </dgm:pt>
    <dgm:pt modelId="{BF38B0AC-7EA7-4EBE-A189-007EA054958B}" type="sibTrans" cxnId="{0D08B118-F866-42EB-97B6-93EE770502DE}">
      <dgm:prSet/>
      <dgm:spPr/>
      <dgm:t>
        <a:bodyPr/>
        <a:lstStyle/>
        <a:p>
          <a:endParaRPr lang="en-US"/>
        </a:p>
      </dgm:t>
    </dgm:pt>
    <dgm:pt modelId="{FFD8C924-B453-4F26-BC2D-787CB20215E0}">
      <dgm:prSet/>
      <dgm:spPr/>
      <dgm:t>
        <a:bodyPr/>
        <a:lstStyle/>
        <a:p>
          <a:r>
            <a:rPr lang="lt-LT"/>
            <a:t>2 grupė – 2 klasė </a:t>
          </a:r>
          <a:endParaRPr lang="en-US"/>
        </a:p>
      </dgm:t>
    </dgm:pt>
    <dgm:pt modelId="{316CC1D5-1658-4BF7-93D4-8270706FA70C}" type="parTrans" cxnId="{7162D387-E949-4816-A371-ED2873EA113A}">
      <dgm:prSet/>
      <dgm:spPr/>
      <dgm:t>
        <a:bodyPr/>
        <a:lstStyle/>
        <a:p>
          <a:endParaRPr lang="en-US"/>
        </a:p>
      </dgm:t>
    </dgm:pt>
    <dgm:pt modelId="{8555B088-70A4-4535-9608-AC957FFBA954}" type="sibTrans" cxnId="{7162D387-E949-4816-A371-ED2873EA113A}">
      <dgm:prSet/>
      <dgm:spPr/>
      <dgm:t>
        <a:bodyPr/>
        <a:lstStyle/>
        <a:p>
          <a:endParaRPr lang="en-US"/>
        </a:p>
      </dgm:t>
    </dgm:pt>
    <dgm:pt modelId="{170D24C8-FAF6-4B13-941C-926AC75D16C0}">
      <dgm:prSet/>
      <dgm:spPr/>
      <dgm:t>
        <a:bodyPr/>
        <a:lstStyle/>
        <a:p>
          <a:r>
            <a:rPr lang="lt-LT"/>
            <a:t>3 grupė – 3 klasė </a:t>
          </a:r>
          <a:endParaRPr lang="en-US"/>
        </a:p>
      </dgm:t>
    </dgm:pt>
    <dgm:pt modelId="{022617D0-4FCD-4770-A8EE-DBD6F24C29C5}" type="parTrans" cxnId="{B09D5246-567C-4854-AB1E-3C8E5920EFF8}">
      <dgm:prSet/>
      <dgm:spPr/>
      <dgm:t>
        <a:bodyPr/>
        <a:lstStyle/>
        <a:p>
          <a:endParaRPr lang="en-US"/>
        </a:p>
      </dgm:t>
    </dgm:pt>
    <dgm:pt modelId="{BD00DF63-3565-4A93-A07E-FBF11B13FAE9}" type="sibTrans" cxnId="{B09D5246-567C-4854-AB1E-3C8E5920EFF8}">
      <dgm:prSet/>
      <dgm:spPr/>
      <dgm:t>
        <a:bodyPr/>
        <a:lstStyle/>
        <a:p>
          <a:endParaRPr lang="en-US"/>
        </a:p>
      </dgm:t>
    </dgm:pt>
    <dgm:pt modelId="{1581D90C-E6A0-4D25-895C-E1B1245321D6}">
      <dgm:prSet/>
      <dgm:spPr/>
      <dgm:t>
        <a:bodyPr/>
        <a:lstStyle/>
        <a:p>
          <a:r>
            <a:rPr lang="lt-LT"/>
            <a:t>4 grupė – 4 klasė </a:t>
          </a:r>
          <a:endParaRPr lang="en-US"/>
        </a:p>
      </dgm:t>
    </dgm:pt>
    <dgm:pt modelId="{03B1A7FA-C3CB-42E8-B411-BA40F28047F9}" type="parTrans" cxnId="{CBEB0BE3-3356-44E2-B05B-BDC81D7FA381}">
      <dgm:prSet/>
      <dgm:spPr/>
      <dgm:t>
        <a:bodyPr/>
        <a:lstStyle/>
        <a:p>
          <a:endParaRPr lang="en-US"/>
        </a:p>
      </dgm:t>
    </dgm:pt>
    <dgm:pt modelId="{2B528F17-4B4E-4B4C-90A4-11CFDDFFF548}" type="sibTrans" cxnId="{CBEB0BE3-3356-44E2-B05B-BDC81D7FA381}">
      <dgm:prSet/>
      <dgm:spPr/>
      <dgm:t>
        <a:bodyPr/>
        <a:lstStyle/>
        <a:p>
          <a:endParaRPr lang="en-US"/>
        </a:p>
      </dgm:t>
    </dgm:pt>
    <dgm:pt modelId="{C4E1009D-8FF3-47D7-B94C-7E423665883D}" type="pres">
      <dgm:prSet presAssocID="{6C0B92F9-D374-48FA-80C4-10C73F0A30FF}" presName="linear" presStyleCnt="0">
        <dgm:presLayoutVars>
          <dgm:animLvl val="lvl"/>
          <dgm:resizeHandles val="exact"/>
        </dgm:presLayoutVars>
      </dgm:prSet>
      <dgm:spPr/>
    </dgm:pt>
    <dgm:pt modelId="{F860B4E0-8204-43EF-9B48-F8B75AF6D724}" type="pres">
      <dgm:prSet presAssocID="{9B7F75CC-466D-44DB-A7AA-CDBAFA265A73}" presName="parentText" presStyleLbl="node1" presStyleIdx="0" presStyleCnt="4">
        <dgm:presLayoutVars>
          <dgm:chMax val="0"/>
          <dgm:bulletEnabled val="1"/>
        </dgm:presLayoutVars>
      </dgm:prSet>
      <dgm:spPr/>
    </dgm:pt>
    <dgm:pt modelId="{7D20DF1A-6FAC-421C-B40C-7620BB148984}" type="pres">
      <dgm:prSet presAssocID="{BF38B0AC-7EA7-4EBE-A189-007EA054958B}" presName="spacer" presStyleCnt="0"/>
      <dgm:spPr/>
    </dgm:pt>
    <dgm:pt modelId="{C33BF31A-8DE7-40D4-B7CE-B4E3DAF73F28}" type="pres">
      <dgm:prSet presAssocID="{FFD8C924-B453-4F26-BC2D-787CB20215E0}" presName="parentText" presStyleLbl="node1" presStyleIdx="1" presStyleCnt="4">
        <dgm:presLayoutVars>
          <dgm:chMax val="0"/>
          <dgm:bulletEnabled val="1"/>
        </dgm:presLayoutVars>
      </dgm:prSet>
      <dgm:spPr/>
    </dgm:pt>
    <dgm:pt modelId="{AF0F02B8-2BAF-461F-ACE0-72643F5ED7BA}" type="pres">
      <dgm:prSet presAssocID="{8555B088-70A4-4535-9608-AC957FFBA954}" presName="spacer" presStyleCnt="0"/>
      <dgm:spPr/>
    </dgm:pt>
    <dgm:pt modelId="{91CC5B67-9271-4EA6-9AB5-16F3DEC77649}" type="pres">
      <dgm:prSet presAssocID="{170D24C8-FAF6-4B13-941C-926AC75D16C0}" presName="parentText" presStyleLbl="node1" presStyleIdx="2" presStyleCnt="4">
        <dgm:presLayoutVars>
          <dgm:chMax val="0"/>
          <dgm:bulletEnabled val="1"/>
        </dgm:presLayoutVars>
      </dgm:prSet>
      <dgm:spPr/>
    </dgm:pt>
    <dgm:pt modelId="{70F70F08-6073-4AD3-A5CC-CE515509C44D}" type="pres">
      <dgm:prSet presAssocID="{BD00DF63-3565-4A93-A07E-FBF11B13FAE9}" presName="spacer" presStyleCnt="0"/>
      <dgm:spPr/>
    </dgm:pt>
    <dgm:pt modelId="{91D1CFCF-7C3E-4569-B8FE-B10F4F234B23}" type="pres">
      <dgm:prSet presAssocID="{1581D90C-E6A0-4D25-895C-E1B1245321D6}" presName="parentText" presStyleLbl="node1" presStyleIdx="3" presStyleCnt="4">
        <dgm:presLayoutVars>
          <dgm:chMax val="0"/>
          <dgm:bulletEnabled val="1"/>
        </dgm:presLayoutVars>
      </dgm:prSet>
      <dgm:spPr/>
    </dgm:pt>
  </dgm:ptLst>
  <dgm:cxnLst>
    <dgm:cxn modelId="{0D08B118-F866-42EB-97B6-93EE770502DE}" srcId="{6C0B92F9-D374-48FA-80C4-10C73F0A30FF}" destId="{9B7F75CC-466D-44DB-A7AA-CDBAFA265A73}" srcOrd="0" destOrd="0" parTransId="{3178B769-E89B-4816-9442-621DC91BE996}" sibTransId="{BF38B0AC-7EA7-4EBE-A189-007EA054958B}"/>
    <dgm:cxn modelId="{B09D5246-567C-4854-AB1E-3C8E5920EFF8}" srcId="{6C0B92F9-D374-48FA-80C4-10C73F0A30FF}" destId="{170D24C8-FAF6-4B13-941C-926AC75D16C0}" srcOrd="2" destOrd="0" parTransId="{022617D0-4FCD-4770-A8EE-DBD6F24C29C5}" sibTransId="{BD00DF63-3565-4A93-A07E-FBF11B13FAE9}"/>
    <dgm:cxn modelId="{67BD616C-5C62-4622-8610-8D76C0B5E9F7}" type="presOf" srcId="{6C0B92F9-D374-48FA-80C4-10C73F0A30FF}" destId="{C4E1009D-8FF3-47D7-B94C-7E423665883D}" srcOrd="0" destOrd="0" presId="urn:microsoft.com/office/officeart/2005/8/layout/vList2"/>
    <dgm:cxn modelId="{DA4BB884-172B-464B-804E-33720D7FA4DE}" type="presOf" srcId="{FFD8C924-B453-4F26-BC2D-787CB20215E0}" destId="{C33BF31A-8DE7-40D4-B7CE-B4E3DAF73F28}" srcOrd="0" destOrd="0" presId="urn:microsoft.com/office/officeart/2005/8/layout/vList2"/>
    <dgm:cxn modelId="{7162D387-E949-4816-A371-ED2873EA113A}" srcId="{6C0B92F9-D374-48FA-80C4-10C73F0A30FF}" destId="{FFD8C924-B453-4F26-BC2D-787CB20215E0}" srcOrd="1" destOrd="0" parTransId="{316CC1D5-1658-4BF7-93D4-8270706FA70C}" sibTransId="{8555B088-70A4-4535-9608-AC957FFBA954}"/>
    <dgm:cxn modelId="{F619F68F-7438-49DF-9C48-7061F9D05637}" type="presOf" srcId="{170D24C8-FAF6-4B13-941C-926AC75D16C0}" destId="{91CC5B67-9271-4EA6-9AB5-16F3DEC77649}" srcOrd="0" destOrd="0" presId="urn:microsoft.com/office/officeart/2005/8/layout/vList2"/>
    <dgm:cxn modelId="{B45FB491-592E-40D6-A86A-115D9792B824}" type="presOf" srcId="{9B7F75CC-466D-44DB-A7AA-CDBAFA265A73}" destId="{F860B4E0-8204-43EF-9B48-F8B75AF6D724}" srcOrd="0" destOrd="0" presId="urn:microsoft.com/office/officeart/2005/8/layout/vList2"/>
    <dgm:cxn modelId="{1F6DFDB7-9DBF-4A0F-8256-B2CF21F13884}" type="presOf" srcId="{1581D90C-E6A0-4D25-895C-E1B1245321D6}" destId="{91D1CFCF-7C3E-4569-B8FE-B10F4F234B23}" srcOrd="0" destOrd="0" presId="urn:microsoft.com/office/officeart/2005/8/layout/vList2"/>
    <dgm:cxn modelId="{CBEB0BE3-3356-44E2-B05B-BDC81D7FA381}" srcId="{6C0B92F9-D374-48FA-80C4-10C73F0A30FF}" destId="{1581D90C-E6A0-4D25-895C-E1B1245321D6}" srcOrd="3" destOrd="0" parTransId="{03B1A7FA-C3CB-42E8-B411-BA40F28047F9}" sibTransId="{2B528F17-4B4E-4B4C-90A4-11CFDDFFF548}"/>
    <dgm:cxn modelId="{43847213-F45B-4EA3-A137-966B71F8784E}" type="presParOf" srcId="{C4E1009D-8FF3-47D7-B94C-7E423665883D}" destId="{F860B4E0-8204-43EF-9B48-F8B75AF6D724}" srcOrd="0" destOrd="0" presId="urn:microsoft.com/office/officeart/2005/8/layout/vList2"/>
    <dgm:cxn modelId="{2D9E5866-F0A6-4C5F-B6BF-7327B9F28ABE}" type="presParOf" srcId="{C4E1009D-8FF3-47D7-B94C-7E423665883D}" destId="{7D20DF1A-6FAC-421C-B40C-7620BB148984}" srcOrd="1" destOrd="0" presId="urn:microsoft.com/office/officeart/2005/8/layout/vList2"/>
    <dgm:cxn modelId="{C41BF0B0-50E6-4A77-9A92-4B93FA258FEB}" type="presParOf" srcId="{C4E1009D-8FF3-47D7-B94C-7E423665883D}" destId="{C33BF31A-8DE7-40D4-B7CE-B4E3DAF73F28}" srcOrd="2" destOrd="0" presId="urn:microsoft.com/office/officeart/2005/8/layout/vList2"/>
    <dgm:cxn modelId="{1557A0B0-23A8-4508-A84D-0AE0A4FE4F4B}" type="presParOf" srcId="{C4E1009D-8FF3-47D7-B94C-7E423665883D}" destId="{AF0F02B8-2BAF-461F-ACE0-72643F5ED7BA}" srcOrd="3" destOrd="0" presId="urn:microsoft.com/office/officeart/2005/8/layout/vList2"/>
    <dgm:cxn modelId="{8E48EFE5-BED7-4330-A53D-F4C888938C60}" type="presParOf" srcId="{C4E1009D-8FF3-47D7-B94C-7E423665883D}" destId="{91CC5B67-9271-4EA6-9AB5-16F3DEC77649}" srcOrd="4" destOrd="0" presId="urn:microsoft.com/office/officeart/2005/8/layout/vList2"/>
    <dgm:cxn modelId="{5A1D9865-73EF-441E-A9F3-8697E0121868}" type="presParOf" srcId="{C4E1009D-8FF3-47D7-B94C-7E423665883D}" destId="{70F70F08-6073-4AD3-A5CC-CE515509C44D}" srcOrd="5" destOrd="0" presId="urn:microsoft.com/office/officeart/2005/8/layout/vList2"/>
    <dgm:cxn modelId="{26AABD52-1409-448E-964D-0BCF3E217E71}" type="presParOf" srcId="{C4E1009D-8FF3-47D7-B94C-7E423665883D}" destId="{91D1CFCF-7C3E-4569-B8FE-B10F4F234B2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371AD-C82E-41E5-9573-2D3CE8F95CC0}">
      <dsp:nvSpPr>
        <dsp:cNvPr id="0" name=""/>
        <dsp:cNvSpPr/>
      </dsp:nvSpPr>
      <dsp:spPr>
        <a:xfrm>
          <a:off x="0" y="713033"/>
          <a:ext cx="6263640" cy="9354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lt-LT" sz="3900" b="0" i="0" kern="1200" baseline="0" dirty="0"/>
            <a:t>slenkstinis (I) lygis – 4</a:t>
          </a:r>
          <a:endParaRPr lang="en-US" sz="3900" kern="1200" dirty="0"/>
        </a:p>
      </dsp:txBody>
      <dsp:txXfrm>
        <a:off x="45663" y="758696"/>
        <a:ext cx="6172314" cy="844089"/>
      </dsp:txXfrm>
    </dsp:sp>
    <dsp:sp modelId="{99CCAAD6-1356-45F4-9EB6-0790924589DC}">
      <dsp:nvSpPr>
        <dsp:cNvPr id="0" name=""/>
        <dsp:cNvSpPr/>
      </dsp:nvSpPr>
      <dsp:spPr>
        <a:xfrm>
          <a:off x="0" y="1760768"/>
          <a:ext cx="6263640" cy="935415"/>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lt-LT" sz="3900" b="0" i="0" kern="1200" baseline="0" dirty="0"/>
            <a:t>patenkinamas (II) lygis – 5−6 </a:t>
          </a:r>
          <a:endParaRPr lang="en-US" sz="3900" kern="1200" dirty="0"/>
        </a:p>
      </dsp:txBody>
      <dsp:txXfrm>
        <a:off x="45663" y="1806431"/>
        <a:ext cx="6172314" cy="844089"/>
      </dsp:txXfrm>
    </dsp:sp>
    <dsp:sp modelId="{B0CF20EB-2390-45BB-8688-9F557C37AED3}">
      <dsp:nvSpPr>
        <dsp:cNvPr id="0" name=""/>
        <dsp:cNvSpPr/>
      </dsp:nvSpPr>
      <dsp:spPr>
        <a:xfrm>
          <a:off x="0" y="2808504"/>
          <a:ext cx="6263640" cy="935415"/>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lt-LT" sz="3900" b="0" i="0" kern="1200" baseline="0" dirty="0"/>
            <a:t>pagrindinis (III) lygis – 7−8 </a:t>
          </a:r>
          <a:endParaRPr lang="en-US" sz="3900" kern="1200" dirty="0"/>
        </a:p>
      </dsp:txBody>
      <dsp:txXfrm>
        <a:off x="45663" y="2854167"/>
        <a:ext cx="6172314" cy="844089"/>
      </dsp:txXfrm>
    </dsp:sp>
    <dsp:sp modelId="{BD5885D3-C1D7-46BF-84C0-AD4D149EE1FA}">
      <dsp:nvSpPr>
        <dsp:cNvPr id="0" name=""/>
        <dsp:cNvSpPr/>
      </dsp:nvSpPr>
      <dsp:spPr>
        <a:xfrm>
          <a:off x="0" y="3856239"/>
          <a:ext cx="6263640" cy="93541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lt-LT" sz="3900" b="0" i="0" kern="1200" baseline="0" dirty="0"/>
            <a:t>aukštesnysis (IV) lygis – 9−10</a:t>
          </a:r>
          <a:endParaRPr lang="en-US" sz="3900" kern="1200" dirty="0"/>
        </a:p>
      </dsp:txBody>
      <dsp:txXfrm>
        <a:off x="45663" y="3901902"/>
        <a:ext cx="6172314" cy="84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CCEA2-9FB5-4A99-A5A9-F321817FEF6F}">
      <dsp:nvSpPr>
        <dsp:cNvPr id="0" name=""/>
        <dsp:cNvSpPr/>
      </dsp:nvSpPr>
      <dsp:spPr>
        <a:xfrm>
          <a:off x="0" y="1197"/>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AC8C66F-3021-496B-9297-15C5BB46F260}">
      <dsp:nvSpPr>
        <dsp:cNvPr id="0" name=""/>
        <dsp:cNvSpPr/>
      </dsp:nvSpPr>
      <dsp:spPr>
        <a:xfrm>
          <a:off x="0" y="1197"/>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Pasirodymas</a:t>
          </a:r>
          <a:r>
            <a:rPr lang="lt-LT" sz="1800" kern="1200"/>
            <a:t> (vaidybos menas)</a:t>
          </a:r>
          <a:endParaRPr lang="en-US" sz="1800" kern="1200"/>
        </a:p>
      </dsp:txBody>
      <dsp:txXfrm>
        <a:off x="0" y="1197"/>
        <a:ext cx="7485413" cy="408381"/>
      </dsp:txXfrm>
    </dsp:sp>
    <dsp:sp modelId="{15CB8577-F4FA-43F3-AD25-4E7EF26FBC53}">
      <dsp:nvSpPr>
        <dsp:cNvPr id="0" name=""/>
        <dsp:cNvSpPr/>
      </dsp:nvSpPr>
      <dsp:spPr>
        <a:xfrm>
          <a:off x="0" y="409579"/>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BCB9D3D-F762-49CD-8DA4-FCC8F32BA1C9}">
      <dsp:nvSpPr>
        <dsp:cNvPr id="0" name=""/>
        <dsp:cNvSpPr/>
      </dsp:nvSpPr>
      <dsp:spPr>
        <a:xfrm>
          <a:off x="0" y="409579"/>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Aktyvus mokymasis</a:t>
          </a:r>
        </a:p>
      </dsp:txBody>
      <dsp:txXfrm>
        <a:off x="0" y="409579"/>
        <a:ext cx="7485413" cy="408381"/>
      </dsp:txXfrm>
    </dsp:sp>
    <dsp:sp modelId="{5DD4F244-A24D-4DDE-B7E8-0BCA8435679A}">
      <dsp:nvSpPr>
        <dsp:cNvPr id="0" name=""/>
        <dsp:cNvSpPr/>
      </dsp:nvSpPr>
      <dsp:spPr>
        <a:xfrm>
          <a:off x="0" y="817961"/>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4B9C38-D758-4A3E-997C-2470159FCDCE}">
      <dsp:nvSpPr>
        <dsp:cNvPr id="0" name=""/>
        <dsp:cNvSpPr/>
      </dsp:nvSpPr>
      <dsp:spPr>
        <a:xfrm>
          <a:off x="0" y="817961"/>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Santyki</a:t>
          </a:r>
          <a:r>
            <a:rPr lang="lt-LT" sz="1800" kern="1200"/>
            <a:t>ų kūrimas</a:t>
          </a:r>
          <a:endParaRPr lang="en-US" sz="1800" kern="1200"/>
        </a:p>
      </dsp:txBody>
      <dsp:txXfrm>
        <a:off x="0" y="817961"/>
        <a:ext cx="7485413" cy="408381"/>
      </dsp:txXfrm>
    </dsp:sp>
    <dsp:sp modelId="{D1DD93D4-4ABF-4E4D-8E13-5ECDD0624F3E}">
      <dsp:nvSpPr>
        <dsp:cNvPr id="0" name=""/>
        <dsp:cNvSpPr/>
      </dsp:nvSpPr>
      <dsp:spPr>
        <a:xfrm>
          <a:off x="0" y="1226343"/>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ADF7D2-076E-435E-9845-457A88E60120}">
      <dsp:nvSpPr>
        <dsp:cNvPr id="0" name=""/>
        <dsp:cNvSpPr/>
      </dsp:nvSpPr>
      <dsp:spPr>
        <a:xfrm>
          <a:off x="0" y="1226343"/>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lt-LT" sz="1800" kern="1200"/>
            <a:t>Gebėjimų vystymas </a:t>
          </a:r>
          <a:endParaRPr lang="en-US" sz="1800" kern="1200"/>
        </a:p>
      </dsp:txBody>
      <dsp:txXfrm>
        <a:off x="0" y="1226343"/>
        <a:ext cx="7485413" cy="408381"/>
      </dsp:txXfrm>
    </dsp:sp>
    <dsp:sp modelId="{B10EBA70-97AE-46DD-96DE-43CD15DE4445}">
      <dsp:nvSpPr>
        <dsp:cNvPr id="0" name=""/>
        <dsp:cNvSpPr/>
      </dsp:nvSpPr>
      <dsp:spPr>
        <a:xfrm>
          <a:off x="0" y="1634725"/>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97B876-D4F8-4B0E-BED1-081B744B0A94}">
      <dsp:nvSpPr>
        <dsp:cNvPr id="0" name=""/>
        <dsp:cNvSpPr/>
      </dsp:nvSpPr>
      <dsp:spPr>
        <a:xfrm>
          <a:off x="0" y="1634725"/>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lt-LT" sz="1800" kern="1200"/>
            <a:t>Konfliktų valdymas </a:t>
          </a:r>
          <a:endParaRPr lang="en-US" sz="1800" kern="1200"/>
        </a:p>
      </dsp:txBody>
      <dsp:txXfrm>
        <a:off x="0" y="1634725"/>
        <a:ext cx="7485413" cy="408381"/>
      </dsp:txXfrm>
    </dsp:sp>
    <dsp:sp modelId="{56294EB4-B6C9-40BB-BC23-3357326303AE}">
      <dsp:nvSpPr>
        <dsp:cNvPr id="0" name=""/>
        <dsp:cNvSpPr/>
      </dsp:nvSpPr>
      <dsp:spPr>
        <a:xfrm>
          <a:off x="0" y="2043107"/>
          <a:ext cx="748541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32B9D9C-F564-41F1-8E85-D86EF8A5096E}">
      <dsp:nvSpPr>
        <dsp:cNvPr id="0" name=""/>
        <dsp:cNvSpPr/>
      </dsp:nvSpPr>
      <dsp:spPr>
        <a:xfrm>
          <a:off x="0" y="2043107"/>
          <a:ext cx="7485413" cy="40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lt-LT" sz="1800" kern="1200"/>
            <a:t>Pasitikėjimas </a:t>
          </a:r>
          <a:endParaRPr lang="en-US" sz="1800" kern="1200"/>
        </a:p>
      </dsp:txBody>
      <dsp:txXfrm>
        <a:off x="0" y="2043107"/>
        <a:ext cx="7485413" cy="408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0B4E0-8204-43EF-9B48-F8B75AF6D724}">
      <dsp:nvSpPr>
        <dsp:cNvPr id="0" name=""/>
        <dsp:cNvSpPr/>
      </dsp:nvSpPr>
      <dsp:spPr>
        <a:xfrm>
          <a:off x="0" y="9749"/>
          <a:ext cx="6478587" cy="10313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lt-LT" sz="4300" kern="1200"/>
            <a:t>1 grupė – 1 klasė</a:t>
          </a:r>
          <a:endParaRPr lang="en-US" sz="4300" kern="1200"/>
        </a:p>
      </dsp:txBody>
      <dsp:txXfrm>
        <a:off x="50347" y="60096"/>
        <a:ext cx="6377893" cy="930660"/>
      </dsp:txXfrm>
    </dsp:sp>
    <dsp:sp modelId="{C33BF31A-8DE7-40D4-B7CE-B4E3DAF73F28}">
      <dsp:nvSpPr>
        <dsp:cNvPr id="0" name=""/>
        <dsp:cNvSpPr/>
      </dsp:nvSpPr>
      <dsp:spPr>
        <a:xfrm>
          <a:off x="0" y="1164944"/>
          <a:ext cx="6478587" cy="1031354"/>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lt-LT" sz="4300" kern="1200"/>
            <a:t>2 grupė – 2 klasė </a:t>
          </a:r>
          <a:endParaRPr lang="en-US" sz="4300" kern="1200"/>
        </a:p>
      </dsp:txBody>
      <dsp:txXfrm>
        <a:off x="50347" y="1215291"/>
        <a:ext cx="6377893" cy="930660"/>
      </dsp:txXfrm>
    </dsp:sp>
    <dsp:sp modelId="{91CC5B67-9271-4EA6-9AB5-16F3DEC77649}">
      <dsp:nvSpPr>
        <dsp:cNvPr id="0" name=""/>
        <dsp:cNvSpPr/>
      </dsp:nvSpPr>
      <dsp:spPr>
        <a:xfrm>
          <a:off x="0" y="2320139"/>
          <a:ext cx="6478587" cy="1031354"/>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lt-LT" sz="4300" kern="1200"/>
            <a:t>3 grupė – 3 klasė </a:t>
          </a:r>
          <a:endParaRPr lang="en-US" sz="4300" kern="1200"/>
        </a:p>
      </dsp:txBody>
      <dsp:txXfrm>
        <a:off x="50347" y="2370486"/>
        <a:ext cx="6377893" cy="930660"/>
      </dsp:txXfrm>
    </dsp:sp>
    <dsp:sp modelId="{91D1CFCF-7C3E-4569-B8FE-B10F4F234B23}">
      <dsp:nvSpPr>
        <dsp:cNvPr id="0" name=""/>
        <dsp:cNvSpPr/>
      </dsp:nvSpPr>
      <dsp:spPr>
        <a:xfrm>
          <a:off x="0" y="3475334"/>
          <a:ext cx="6478587" cy="103135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lt-LT" sz="4300" kern="1200"/>
            <a:t>4 grupė – 4 klasė </a:t>
          </a:r>
          <a:endParaRPr lang="en-US" sz="4300" kern="1200"/>
        </a:p>
      </dsp:txBody>
      <dsp:txXfrm>
        <a:off x="50347" y="3525681"/>
        <a:ext cx="6377893" cy="9306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6DD33-449C-49D4-8898-7BFF1B824EA2}" type="datetimeFigureOut">
              <a:rPr lang="en-GB" smtClean="0"/>
              <a:t>20/01/2022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96190-6C5C-4097-A500-B2B4ECF88D5D}" type="slidenum">
              <a:rPr lang="en-GB" smtClean="0"/>
              <a:t>‹#›</a:t>
            </a:fld>
            <a:endParaRPr lang="en-GB" dirty="0"/>
          </a:p>
        </p:txBody>
      </p:sp>
    </p:spTree>
    <p:extLst>
      <p:ext uri="{BB962C8B-B14F-4D97-AF65-F5344CB8AC3E}">
        <p14:creationId xmlns:p14="http://schemas.microsoft.com/office/powerpoint/2010/main" val="211603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2744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90669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37663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42263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327664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7668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6413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54095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48388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13644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20/01/2022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02817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C1756-0171-4439-A603-8899D28E6310}" type="datetimeFigureOut">
              <a:rPr lang="en-GB" smtClean="0"/>
              <a:t>20/01/2022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FFC97-B86E-4D14-AE45-425EB5B46BC7}" type="slidenum">
              <a:rPr lang="en-GB" smtClean="0"/>
              <a:t>‹#›</a:t>
            </a:fld>
            <a:endParaRPr lang="en-GB" dirty="0"/>
          </a:p>
        </p:txBody>
      </p:sp>
    </p:spTree>
    <p:extLst>
      <p:ext uri="{BB962C8B-B14F-4D97-AF65-F5344CB8AC3E}">
        <p14:creationId xmlns:p14="http://schemas.microsoft.com/office/powerpoint/2010/main" val="210681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lkakeliautojai.lt/Lietuvos-kariuomenes-ir-valstybes-vienis-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untryfile.com/how-to/six-creative-ways-to-connect-with-natur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e-seimas.lrs.lt/portal/legalAct/lt/TAD/481fb7d0a82611e59010bea026bdb259/ejTyNDsnvQ" TargetMode="External"/><Relationship Id="rId3" Type="http://schemas.openxmlformats.org/officeDocument/2006/relationships/hyperlink" Target="https://www.counselling-directory.org.uk/memberarticles/i-dont-know-who-i-am-anymore-losing-my-identity" TargetMode="External"/><Relationship Id="rId7" Type="http://schemas.openxmlformats.org/officeDocument/2006/relationships/hyperlink" Target="https://www.emokykla.lt/upload/EMOKYKLA/BP/2021-11-03/Rekomendacijos/Pradinio%20ugdymo%20bendr%C5%B3j%C5%B3%20program%C5%B3%20%C4%AFgyvendinimo%20rekomendacijos.pdf" TargetMode="External"/><Relationship Id="rId12" Type="http://schemas.openxmlformats.org/officeDocument/2006/relationships/image" Target="../media/image2.png"/><Relationship Id="rId2" Type="http://schemas.openxmlformats.org/officeDocument/2006/relationships/hyperlink" Target="https://justsomething.co/before-and-after-world/" TargetMode="External"/><Relationship Id="rId1" Type="http://schemas.openxmlformats.org/officeDocument/2006/relationships/slideLayout" Target="../slideLayouts/slideLayout2.xml"/><Relationship Id="rId6" Type="http://schemas.openxmlformats.org/officeDocument/2006/relationships/hyperlink" Target="https://www.mokykla2030.lt/wp-content/uploads/2021/05/Kompetenciju-raiskos-gamtamokslinio-ugdymo-pasiekimu-ir-mokymosi-turinio-sasajos.pdf" TargetMode="External"/><Relationship Id="rId11" Type="http://schemas.openxmlformats.org/officeDocument/2006/relationships/hyperlink" Target="https://www.clarus.com/blog/group-work-or-lectures-which-teaching-method-is-best-for-students/" TargetMode="External"/><Relationship Id="rId5" Type="http://schemas.openxmlformats.org/officeDocument/2006/relationships/hyperlink" Target="https://www.miestai.net/forumas/forum/kitos-diskusijos/visuomen%C4%97-ir-%C5%ABkis/14193-lietuvos-etnografiniai-regionai/page7" TargetMode="External"/><Relationship Id="rId10" Type="http://schemas.openxmlformats.org/officeDocument/2006/relationships/hyperlink" Target="file:///C:\Users\rimab\Desktop\MOKYMAIBP\MOKYMAI%202022\SAUSIS\DOKUMENTAI%20I-II%20SEMINARUI\NAUJAGamtamokslinio%20ugdymo%20BP%20projektas_2021-11-03.pdf" TargetMode="External"/><Relationship Id="rId4" Type="http://schemas.openxmlformats.org/officeDocument/2006/relationships/hyperlink" Target="http://mindurmarathi.com/how-to-say-in-marathi/nice-to-meet-you-in-marathi/" TargetMode="External"/><Relationship Id="rId9" Type="http://schemas.openxmlformats.org/officeDocument/2006/relationships/hyperlink" Target="http://www.nmva.smm.lt/wp-content/uploads/2015/08/GM_koncepcija_11-121-V.V..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49" y="2049068"/>
            <a:ext cx="11630025" cy="2387600"/>
          </a:xfrm>
        </p:spPr>
        <p:txBody>
          <a:bodyPr>
            <a:normAutofit fontScale="90000"/>
          </a:bodyPr>
          <a:lstStyle/>
          <a:p>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r>
              <a:rPr lang="lt-LT" sz="3600" b="1" dirty="0">
                <a:effectLst/>
                <a:latin typeface="Cambria" panose="02040503050406030204" pitchFamily="18" charset="0"/>
                <a:ea typeface="Times New Roman" panose="02020603050405020304" pitchFamily="18" charset="0"/>
                <a:cs typeface="Times New Roman" panose="02020603050405020304" pitchFamily="18" charset="0"/>
              </a:rPr>
              <a:t>Gamtamokslinio ugdymo Bendrųjų ugdymo programų pokyčiai: ugdymo tikslai ir uždaviniai, kompetencijų ugdymas</a:t>
            </a:r>
            <a:br>
              <a:rPr lang="en-US" sz="1800" dirty="0">
                <a:effectLst/>
                <a:latin typeface="Cambria" panose="02040503050406030204" pitchFamily="18" charset="0"/>
                <a:ea typeface="Times New Roman" panose="02020603050405020304" pitchFamily="18" charset="0"/>
                <a:cs typeface="Times New Roman" panose="02020603050405020304" pitchFamily="18" charset="0"/>
              </a:rPr>
            </a:br>
            <a:endParaRPr lang="en-GB" b="1" dirty="0"/>
          </a:p>
        </p:txBody>
      </p:sp>
      <p:sp>
        <p:nvSpPr>
          <p:cNvPr id="4" name="Subtitle 2"/>
          <p:cNvSpPr>
            <a:spLocks noGrp="1"/>
          </p:cNvSpPr>
          <p:nvPr>
            <p:ph type="subTitle" idx="1"/>
          </p:nvPr>
        </p:nvSpPr>
        <p:spPr>
          <a:xfrm>
            <a:off x="1524000" y="4709478"/>
            <a:ext cx="9144000" cy="1655762"/>
          </a:xfrm>
        </p:spPr>
        <p:txBody>
          <a:bodyPr/>
          <a:lstStyle/>
          <a:p>
            <a:r>
              <a:rPr lang="lt-LT" b="1" dirty="0"/>
              <a:t>Rima Bačkienė </a:t>
            </a:r>
            <a:endParaRPr lang="en-US" b="1" dirty="0"/>
          </a:p>
          <a:p>
            <a:r>
              <a:rPr lang="lt-LT" b="1" dirty="0"/>
              <a:t>2022 01 20</a:t>
            </a:r>
            <a:endParaRPr lang="en-US" b="1" dirty="0"/>
          </a:p>
          <a:p>
            <a:endParaRPr lang="en-GB" b="1" dirty="0"/>
          </a:p>
        </p:txBody>
      </p:sp>
      <p:sp>
        <p:nvSpPr>
          <p:cNvPr id="8" name="Stačiakampis 7"/>
          <p:cNvSpPr/>
          <p:nvPr/>
        </p:nvSpPr>
        <p:spPr>
          <a:xfrm>
            <a:off x="119449" y="820223"/>
            <a:ext cx="11582400" cy="923330"/>
          </a:xfrm>
          <a:prstGeom prst="rect">
            <a:avLst/>
          </a:prstGeom>
        </p:spPr>
        <p:txBody>
          <a:bodyPr wrap="square">
            <a:spAutoFit/>
          </a:bodyPr>
          <a:lstStyle/>
          <a:p>
            <a:pPr algn="ctr">
              <a:spcAft>
                <a:spcPts val="0"/>
              </a:spcAft>
            </a:pPr>
            <a:r>
              <a:rPr lang="lt-LT" dirty="0">
                <a:effectLst/>
                <a:latin typeface="Times New Roman" panose="02020603050405020304" pitchFamily="18" charset="0"/>
                <a:ea typeface="Calibri" panose="020F0502020204030204" pitchFamily="34" charset="0"/>
              </a:rPr>
              <a:t>Projektas „Bendrojo ugdymo mokytojų bendrųjų ir dalykinių kompetencijų tobulinimas“</a:t>
            </a:r>
            <a:endParaRPr lang="lt-LT" dirty="0">
              <a:effectLst/>
              <a:latin typeface="Times New Roman" panose="02020603050405020304" pitchFamily="18" charset="0"/>
              <a:ea typeface="Times New Roman" panose="02020603050405020304" pitchFamily="18" charset="0"/>
            </a:endParaRPr>
          </a:p>
          <a:p>
            <a:pPr algn="ctr">
              <a:spcAft>
                <a:spcPts val="0"/>
              </a:spcAft>
            </a:pPr>
            <a:r>
              <a:rPr lang="lt-LT" dirty="0">
                <a:solidFill>
                  <a:srgbClr val="000000"/>
                </a:solidFill>
                <a:effectLst/>
                <a:latin typeface="Times New Roman" panose="02020603050405020304" pitchFamily="18" charset="0"/>
                <a:ea typeface="Times New Roman" panose="02020603050405020304" pitchFamily="18" charset="0"/>
              </a:rPr>
              <a:t>Projekto kodas 09.4.2-ESFA-V-715-02-0001.</a:t>
            </a:r>
          </a:p>
          <a:p>
            <a:pPr algn="ctr">
              <a:spcAft>
                <a:spcPts val="0"/>
              </a:spcAft>
            </a:pPr>
            <a:endParaRPr lang="lt-LT" dirty="0">
              <a:effectLst/>
              <a:latin typeface="Times New Roman" panose="02020603050405020304" pitchFamily="18" charset="0"/>
              <a:ea typeface="Times New Roman" panose="02020603050405020304" pitchFamily="18" charset="0"/>
            </a:endParaRPr>
          </a:p>
        </p:txBody>
      </p:sp>
      <p:pic>
        <p:nvPicPr>
          <p:cNvPr id="9" name="Picture 4"/>
          <p:cNvPicPr/>
          <p:nvPr/>
        </p:nvPicPr>
        <p:blipFill rotWithShape="1">
          <a:blip r:embed="rId3">
            <a:extLst>
              <a:ext uri="{28A0092B-C50C-407E-A947-70E740481C1C}">
                <a14:useLocalDpi xmlns:a14="http://schemas.microsoft.com/office/drawing/2010/main" val="0"/>
              </a:ext>
            </a:extLst>
          </a:blip>
          <a:srcRect r="61429"/>
          <a:stretch/>
        </p:blipFill>
        <p:spPr bwMode="auto">
          <a:xfrm>
            <a:off x="4358074" y="101403"/>
            <a:ext cx="1552575" cy="718820"/>
          </a:xfrm>
          <a:prstGeom prst="rect">
            <a:avLst/>
          </a:prstGeom>
          <a:noFill/>
          <a:ln>
            <a:noFill/>
          </a:ln>
          <a:extLst>
            <a:ext uri="{53640926-AAD7-44D8-BBD7-CCE9431645EC}">
              <a14:shadowObscured xmlns:a14="http://schemas.microsoft.com/office/drawing/2010/main"/>
            </a:ext>
          </a:extLst>
        </p:spPr>
      </p:pic>
      <p:pic>
        <p:nvPicPr>
          <p:cNvPr id="3" name="Paveikslėlis 2"/>
          <p:cNvPicPr>
            <a:picLocks noChangeAspect="1"/>
          </p:cNvPicPr>
          <p:nvPr/>
        </p:nvPicPr>
        <p:blipFill>
          <a:blip r:embed="rId4"/>
          <a:stretch>
            <a:fillRect/>
          </a:stretch>
        </p:blipFill>
        <p:spPr>
          <a:xfrm>
            <a:off x="6096000" y="272099"/>
            <a:ext cx="1318352" cy="431603"/>
          </a:xfrm>
          <a:prstGeom prst="rect">
            <a:avLst/>
          </a:prstGeom>
        </p:spPr>
      </p:pic>
    </p:spTree>
    <p:custDataLst>
      <p:tags r:id="rId1"/>
    </p:custDataLst>
    <p:extLst>
      <p:ext uri="{BB962C8B-B14F-4D97-AF65-F5344CB8AC3E}">
        <p14:creationId xmlns:p14="http://schemas.microsoft.com/office/powerpoint/2010/main" val="76218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9" name="TextBox 8">
            <a:extLst>
              <a:ext uri="{FF2B5EF4-FFF2-40B4-BE49-F238E27FC236}">
                <a16:creationId xmlns:a16="http://schemas.microsoft.com/office/drawing/2014/main" id="{DC8C2F38-A13B-48C7-A4A8-0B45AE358894}"/>
              </a:ext>
            </a:extLst>
          </p:cNvPr>
          <p:cNvSpPr txBox="1"/>
          <p:nvPr/>
        </p:nvSpPr>
        <p:spPr>
          <a:xfrm>
            <a:off x="281710" y="249250"/>
            <a:ext cx="11628580" cy="6247864"/>
          </a:xfrm>
          <a:prstGeom prst="rect">
            <a:avLst/>
          </a:prstGeom>
          <a:noFill/>
        </p:spPr>
        <p:txBody>
          <a:bodyPr wrap="square">
            <a:spAutoFit/>
          </a:bodyPr>
          <a:lstStyle/>
          <a:p>
            <a:r>
              <a:rPr lang="lt-LT" sz="3600" dirty="0"/>
              <a:t>PILIETIŠKUMO KOMPETENCIJA </a:t>
            </a:r>
          </a:p>
          <a:p>
            <a:r>
              <a:rPr lang="lt-LT" sz="2800" dirty="0"/>
              <a:t>Per gamtamokslines veiklas mokiniai identifikuodami, nagrinėdami ir spręsdami problemas susipažįsta su gamtos apsaugą reglamentuojančiais dokumentais, kritiškai vertina žiniasklaidoje pateikiamą gamtamokslinę informaciją; skatinami prisiimti atsakomybę už savo veiklą ir jos rezultatus, imtis veiksmų ir dalyvauti bendruomenės veikloje saugant gamtą ir racionaliai vartojant išteklius. Per darnaus vystymosi tematiką ugdomas socialinis atsakingumas.</a:t>
            </a:r>
          </a:p>
          <a:p>
            <a:endParaRPr lang="lt-LT" sz="2800" dirty="0"/>
          </a:p>
          <a:p>
            <a:r>
              <a:rPr lang="lt-LT" sz="2800" dirty="0"/>
              <a:t>SANDAI</a:t>
            </a:r>
          </a:p>
          <a:p>
            <a:pPr marL="457200" indent="-457200">
              <a:buFont typeface="Arial" panose="020B0604020202020204" pitchFamily="34" charset="0"/>
              <a:buChar char="•"/>
            </a:pPr>
            <a:r>
              <a:rPr lang="lt-LT" sz="2800" dirty="0"/>
              <a:t>Pilietinis tapatumas ir pilietinė galia</a:t>
            </a:r>
          </a:p>
          <a:p>
            <a:pPr marL="457200" indent="-457200">
              <a:buFont typeface="Arial" panose="020B0604020202020204" pitchFamily="34" charset="0"/>
              <a:buChar char="•"/>
            </a:pPr>
            <a:r>
              <a:rPr lang="lt-LT" sz="2800" dirty="0"/>
              <a:t>Gyvenimas bendruomenėje, kuriant demokratišką visuomenę</a:t>
            </a:r>
          </a:p>
          <a:p>
            <a:pPr marL="457200" indent="-457200">
              <a:buFont typeface="Arial" panose="020B0604020202020204" pitchFamily="34" charset="0"/>
              <a:buChar char="•"/>
            </a:pPr>
            <a:r>
              <a:rPr lang="lt-LT" sz="2800" dirty="0"/>
              <a:t>Pagalba žmogaus teisėms ir laisvėms </a:t>
            </a:r>
          </a:p>
          <a:p>
            <a:pPr marL="457200" indent="-457200">
              <a:buFont typeface="Arial" panose="020B0604020202020204" pitchFamily="34" charset="0"/>
              <a:buChar char="•"/>
            </a:pPr>
            <a:r>
              <a:rPr lang="lt-LT" sz="2800" dirty="0"/>
              <a:t>Valstybės kūrimas ir valstybingumo stiprinimas tarptautinėje </a:t>
            </a:r>
            <a:r>
              <a:rPr lang="lt-LT" sz="2800" dirty="0" err="1"/>
              <a:t>benduomenėje</a:t>
            </a:r>
            <a:r>
              <a:rPr lang="lt-LT" sz="2800" dirty="0"/>
              <a:t> </a:t>
            </a:r>
          </a:p>
          <a:p>
            <a:endParaRPr lang="en-US" sz="2800" dirty="0"/>
          </a:p>
        </p:txBody>
      </p:sp>
    </p:spTree>
    <p:extLst>
      <p:ext uri="{BB962C8B-B14F-4D97-AF65-F5344CB8AC3E}">
        <p14:creationId xmlns:p14="http://schemas.microsoft.com/office/powerpoint/2010/main" val="249955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9D1D05-6AD4-4478-AD6C-EC428F78B36B}"/>
              </a:ext>
            </a:extLst>
          </p:cNvPr>
          <p:cNvSpPr>
            <a:spLocks noGrp="1"/>
          </p:cNvSpPr>
          <p:nvPr>
            <p:ph type="title"/>
          </p:nvPr>
        </p:nvSpPr>
        <p:spPr>
          <a:xfrm>
            <a:off x="649270" y="4615840"/>
            <a:ext cx="3885141" cy="1526741"/>
          </a:xfrm>
        </p:spPr>
        <p:txBody>
          <a:bodyPr>
            <a:normAutofit/>
          </a:bodyPr>
          <a:lstStyle/>
          <a:p>
            <a:pPr algn="r"/>
            <a:endParaRPr lang="en-US" sz="3000">
              <a:solidFill>
                <a:schemeClr val="bg1"/>
              </a:solidFill>
            </a:endParaRPr>
          </a:p>
        </p:txBody>
      </p:sp>
      <p:pic>
        <p:nvPicPr>
          <p:cNvPr id="1030" name="Picture 6">
            <a:extLst>
              <a:ext uri="{FF2B5EF4-FFF2-40B4-BE49-F238E27FC236}">
                <a16:creationId xmlns:a16="http://schemas.microsoft.com/office/drawing/2014/main" id="{653FA7AE-3B66-41D5-A24A-E2EA71359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85" r="2"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3670C4-CA13-4977-A2CB-2971408D5E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6" r="-3" b="7525"/>
          <a:stretch/>
        </p:blipFill>
        <p:spPr bwMode="auto">
          <a:xfrm>
            <a:off x="6251736" y="301595"/>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7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B0E971-9A9B-407D-A55E-B6FC69505F66}"/>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hlinkClick r:id="rId4"/>
              </a:rPr>
              <a:t>https://lkakeliautojai.lt/Lietuvos-kariuomenes-ir-valstybes-vienis-4</a:t>
            </a:r>
            <a:endParaRPr lang="lt-LT" sz="2200" dirty="0">
              <a:solidFill>
                <a:schemeClr val="bg1"/>
              </a:solidFill>
            </a:endParaRPr>
          </a:p>
          <a:p>
            <a:pPr algn="just"/>
            <a:r>
              <a:rPr lang="lt-LT" sz="4400" dirty="0">
                <a:solidFill>
                  <a:schemeClr val="bg1"/>
                </a:solidFill>
              </a:rPr>
              <a:t>LIETUVOS VIENIS </a:t>
            </a:r>
          </a:p>
          <a:p>
            <a:endParaRPr lang="en-US" sz="2200" dirty="0">
              <a:solidFill>
                <a:schemeClr val="bg1"/>
              </a:solidFill>
            </a:endParaRPr>
          </a:p>
        </p:txBody>
      </p:sp>
    </p:spTree>
    <p:extLst>
      <p:ext uri="{BB962C8B-B14F-4D97-AF65-F5344CB8AC3E}">
        <p14:creationId xmlns:p14="http://schemas.microsoft.com/office/powerpoint/2010/main" val="300785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78397" y="34780"/>
            <a:ext cx="10515600" cy="1325563"/>
          </a:xfrm>
        </p:spPr>
        <p:txBody>
          <a:bodyPr>
            <a:normAutofit/>
          </a:bodyPr>
          <a:lstStyle/>
          <a:p>
            <a:r>
              <a:rPr lang="lt-LT" sz="3600" dirty="0"/>
              <a:t>KŪRYBIŠKUMO KOMPETENCIJA</a:t>
            </a:r>
            <a:endParaRPr lang="lt-LT" sz="3600" b="1"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1272373D-913B-4974-BAB4-946816544E1E}"/>
              </a:ext>
            </a:extLst>
          </p:cNvPr>
          <p:cNvSpPr txBox="1"/>
          <p:nvPr/>
        </p:nvSpPr>
        <p:spPr>
          <a:xfrm>
            <a:off x="329335" y="1129786"/>
            <a:ext cx="10919691" cy="5262979"/>
          </a:xfrm>
          <a:prstGeom prst="rect">
            <a:avLst/>
          </a:prstGeom>
          <a:noFill/>
        </p:spPr>
        <p:txBody>
          <a:bodyPr wrap="square">
            <a:spAutoFit/>
          </a:bodyPr>
          <a:lstStyle/>
          <a:p>
            <a:pPr algn="just"/>
            <a:r>
              <a:rPr lang="lt-LT" sz="2400" dirty="0"/>
              <a:t>Gamtos mokslų pamokose skatinama kūrybinė mokinių veikla; ugdomas poreikis patiems tirti gamtos reiškinius ir objektus, ieškoti, nagrinėti ir kritiškai vertinti gamtamoksliniam tyrinėjimui reikalingą informaciją, kūrybiškai pasirinkti tyrinėjimui reikalingas priemones ir prietaisus, generuoti sau ir kitiems reikšmingas idėjas, kurti produktus, modeliuoti sprendimus, juos vertinti; sudaromos galimybės tyrinėti gamtos reiškinius ir objektus, pasirinkti veiklą atsižvelgiant į galimus veiklos padarinius ateityje, aptarti veiklos plėtotės idėjas ir jų įgyvendinimo prielaidas.</a:t>
            </a:r>
          </a:p>
          <a:p>
            <a:pPr algn="just"/>
            <a:endParaRPr lang="lt-LT" sz="2400" dirty="0"/>
          </a:p>
          <a:p>
            <a:pPr algn="just"/>
            <a:r>
              <a:rPr lang="lt-LT" sz="2400" dirty="0"/>
              <a:t>SANDAI</a:t>
            </a:r>
          </a:p>
          <a:p>
            <a:pPr marL="342900" indent="-342900" algn="just">
              <a:buFont typeface="Arial" panose="020B0604020202020204" pitchFamily="34" charset="0"/>
              <a:buChar char="•"/>
            </a:pPr>
            <a:r>
              <a:rPr lang="lt-LT" sz="2400" dirty="0"/>
              <a:t>Tyrinėjimas</a:t>
            </a:r>
          </a:p>
          <a:p>
            <a:pPr marL="342900" indent="-342900" algn="just">
              <a:buFont typeface="Arial" panose="020B0604020202020204" pitchFamily="34" charset="0"/>
              <a:buChar char="•"/>
            </a:pPr>
            <a:r>
              <a:rPr lang="lt-LT" sz="2400" dirty="0"/>
              <a:t>Generavimas</a:t>
            </a:r>
          </a:p>
          <a:p>
            <a:pPr marL="342900" indent="-342900" algn="just">
              <a:buFont typeface="Arial" panose="020B0604020202020204" pitchFamily="34" charset="0"/>
              <a:buChar char="•"/>
            </a:pPr>
            <a:r>
              <a:rPr lang="lt-LT" sz="2400" dirty="0"/>
              <a:t>Kūrimas</a:t>
            </a:r>
          </a:p>
          <a:p>
            <a:pPr marL="342900" indent="-342900" algn="just">
              <a:buFont typeface="Arial" panose="020B0604020202020204" pitchFamily="34" charset="0"/>
              <a:buChar char="•"/>
            </a:pPr>
            <a:r>
              <a:rPr lang="lt-LT" sz="2400" dirty="0"/>
              <a:t>vertinimas</a:t>
            </a:r>
          </a:p>
          <a:p>
            <a:pPr algn="just"/>
            <a:endParaRPr lang="en-US" sz="2400" dirty="0"/>
          </a:p>
        </p:txBody>
      </p:sp>
    </p:spTree>
    <p:extLst>
      <p:ext uri="{BB962C8B-B14F-4D97-AF65-F5344CB8AC3E}">
        <p14:creationId xmlns:p14="http://schemas.microsoft.com/office/powerpoint/2010/main" val="644365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8DC169-B138-41A6-B1A6-252F80AD4E7A}"/>
              </a:ext>
            </a:extLst>
          </p:cNvPr>
          <p:cNvSpPr>
            <a:spLocks noGrp="1"/>
          </p:cNvSpPr>
          <p:nvPr>
            <p:ph type="title"/>
          </p:nvPr>
        </p:nvSpPr>
        <p:spPr>
          <a:xfrm>
            <a:off x="548409" y="6271150"/>
            <a:ext cx="11095182" cy="1173700"/>
          </a:xfrm>
        </p:spPr>
        <p:txBody>
          <a:bodyPr anchor="t">
            <a:normAutofit/>
          </a:bodyPr>
          <a:lstStyle/>
          <a:p>
            <a:r>
              <a:rPr lang="en-US" sz="1600" dirty="0">
                <a:solidFill>
                  <a:schemeClr val="bg1"/>
                </a:solidFill>
              </a:rPr>
              <a:t>https://www.youtube.com/watch?v=F5zg_af9b8c</a:t>
            </a:r>
            <a:br>
              <a:rPr lang="en-US" sz="4000" dirty="0">
                <a:solidFill>
                  <a:srgbClr val="FF0000"/>
                </a:solidFill>
              </a:rPr>
            </a:br>
            <a:endParaRPr lang="en-US" sz="4000" dirty="0">
              <a:solidFill>
                <a:schemeClr val="bg1"/>
              </a:solidFill>
            </a:endParaRPr>
          </a:p>
        </p:txBody>
      </p:sp>
      <p:pic>
        <p:nvPicPr>
          <p:cNvPr id="6" name="Picture 5" descr="A person standing in front of a wall of ties&#10;&#10;Description automatically generated with low confidence">
            <a:extLst>
              <a:ext uri="{FF2B5EF4-FFF2-40B4-BE49-F238E27FC236}">
                <a16:creationId xmlns:a16="http://schemas.microsoft.com/office/drawing/2014/main" id="{C81CBB8A-CB4B-46CF-B4B3-FE8B0BC2747A}"/>
              </a:ext>
            </a:extLst>
          </p:cNvPr>
          <p:cNvPicPr>
            <a:picLocks noChangeAspect="1"/>
          </p:cNvPicPr>
          <p:nvPr/>
        </p:nvPicPr>
        <p:blipFill rotWithShape="1">
          <a:blip r:embed="rId2"/>
          <a:srcRect r="1" b="687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A person in a suit&#10;&#10;Description automatically generated with medium confidence">
            <a:extLst>
              <a:ext uri="{FF2B5EF4-FFF2-40B4-BE49-F238E27FC236}">
                <a16:creationId xmlns:a16="http://schemas.microsoft.com/office/drawing/2014/main" id="{C8E76A5D-A012-4DDC-A7F1-F47C61DDE0D9}"/>
              </a:ext>
            </a:extLst>
          </p:cNvPr>
          <p:cNvPicPr>
            <a:picLocks noChangeAspect="1"/>
          </p:cNvPicPr>
          <p:nvPr/>
        </p:nvPicPr>
        <p:blipFill rotWithShape="1">
          <a:blip r:embed="rId3"/>
          <a:srcRect r="1" b="117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a:extLst>
              <a:ext uri="{FF2B5EF4-FFF2-40B4-BE49-F238E27FC236}">
                <a16:creationId xmlns:a16="http://schemas.microsoft.com/office/drawing/2014/main" id="{31F2285B-D756-4750-892E-8853F1D4E95C}"/>
              </a:ext>
            </a:extLst>
          </p:cNvPr>
          <p:cNvSpPr txBox="1">
            <a:spLocks noGrp="1"/>
          </p:cNvSpPr>
          <p:nvPr>
            <p:ph idx="1"/>
          </p:nvPr>
        </p:nvSpPr>
        <p:spPr>
          <a:xfrm>
            <a:off x="5664201" y="4766267"/>
            <a:ext cx="5692774" cy="1077411"/>
          </a:xfrm>
          <a:prstGeom prst="rect">
            <a:avLst/>
          </a:prstGeom>
        </p:spPr>
        <p:txBody>
          <a:bodyPr>
            <a:normAutofit fontScale="25000" lnSpcReduction="20000"/>
          </a:bodyPr>
          <a:lstStyle/>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pPr marL="0" indent="0">
              <a:buNone/>
            </a:pPr>
            <a:r>
              <a:rPr lang="en-US" sz="600" dirty="0">
                <a:solidFill>
                  <a:schemeClr val="bg1">
                    <a:alpha val="80000"/>
                  </a:schemeClr>
                </a:solidFill>
              </a:rPr>
              <a:t>https://www.youtube.com/watch?v=F5zg_af9b8c</a:t>
            </a:r>
          </a:p>
        </p:txBody>
      </p:sp>
      <p:sp>
        <p:nvSpPr>
          <p:cNvPr id="18" name="TextBox 17">
            <a:extLst>
              <a:ext uri="{FF2B5EF4-FFF2-40B4-BE49-F238E27FC236}">
                <a16:creationId xmlns:a16="http://schemas.microsoft.com/office/drawing/2014/main" id="{A1E48E49-1967-475D-8459-8F0BC6AD107B}"/>
              </a:ext>
            </a:extLst>
          </p:cNvPr>
          <p:cNvSpPr txBox="1"/>
          <p:nvPr/>
        </p:nvSpPr>
        <p:spPr>
          <a:xfrm>
            <a:off x="7928264" y="4538325"/>
            <a:ext cx="2092429" cy="523220"/>
          </a:xfrm>
          <a:prstGeom prst="rect">
            <a:avLst/>
          </a:prstGeom>
          <a:noFill/>
        </p:spPr>
        <p:txBody>
          <a:bodyPr wrap="square">
            <a:spAutoFit/>
          </a:bodyPr>
          <a:lstStyle/>
          <a:p>
            <a:pPr algn="l"/>
            <a:r>
              <a:rPr lang="lt-LT" sz="2800" i="0" dirty="0" err="1">
                <a:solidFill>
                  <a:schemeClr val="bg1"/>
                </a:solidFill>
                <a:effectLst/>
                <a:latin typeface="work-sans"/>
              </a:rPr>
              <a:t>Jean</a:t>
            </a:r>
            <a:r>
              <a:rPr lang="lt-LT" sz="2800" i="0" dirty="0">
                <a:solidFill>
                  <a:schemeClr val="bg1"/>
                </a:solidFill>
                <a:effectLst/>
                <a:latin typeface="work-sans"/>
              </a:rPr>
              <a:t> </a:t>
            </a:r>
            <a:r>
              <a:rPr lang="en-US" sz="2800" i="0" dirty="0">
                <a:solidFill>
                  <a:schemeClr val="bg1"/>
                </a:solidFill>
                <a:effectLst/>
                <a:latin typeface="work-sans"/>
              </a:rPr>
              <a:t>Sibelius</a:t>
            </a:r>
          </a:p>
        </p:txBody>
      </p:sp>
      <p:sp>
        <p:nvSpPr>
          <p:cNvPr id="14" name="TextBox 13">
            <a:extLst>
              <a:ext uri="{FF2B5EF4-FFF2-40B4-BE49-F238E27FC236}">
                <a16:creationId xmlns:a16="http://schemas.microsoft.com/office/drawing/2014/main" id="{F27A3566-73B2-438A-96A8-13CFA54E9E49}"/>
              </a:ext>
            </a:extLst>
          </p:cNvPr>
          <p:cNvSpPr txBox="1"/>
          <p:nvPr/>
        </p:nvSpPr>
        <p:spPr>
          <a:xfrm>
            <a:off x="1045441" y="4493825"/>
            <a:ext cx="2918691" cy="523220"/>
          </a:xfrm>
          <a:prstGeom prst="rect">
            <a:avLst/>
          </a:prstGeom>
          <a:noFill/>
        </p:spPr>
        <p:txBody>
          <a:bodyPr wrap="square" rtlCol="0">
            <a:spAutoFit/>
          </a:bodyPr>
          <a:lstStyle/>
          <a:p>
            <a:r>
              <a:rPr lang="lt-LT" sz="2800" dirty="0" err="1">
                <a:solidFill>
                  <a:schemeClr val="bg1"/>
                </a:solidFill>
              </a:rPr>
              <a:t>Eila</a:t>
            </a:r>
            <a:r>
              <a:rPr lang="lt-LT" sz="2800" dirty="0">
                <a:solidFill>
                  <a:schemeClr val="bg1"/>
                </a:solidFill>
              </a:rPr>
              <a:t> </a:t>
            </a:r>
            <a:r>
              <a:rPr lang="lt-LT" sz="2800" dirty="0" err="1">
                <a:solidFill>
                  <a:schemeClr val="bg1"/>
                </a:solidFill>
              </a:rPr>
              <a:t>Hiltunen</a:t>
            </a:r>
            <a:r>
              <a:rPr lang="lt-LT"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5289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712E-D474-4204-B8AC-4C5FE77468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E8F432-E805-4812-B29E-E27B04FC6852}"/>
              </a:ext>
            </a:extLst>
          </p:cNvPr>
          <p:cNvPicPr>
            <a:picLocks noGrp="1" noChangeAspect="1"/>
          </p:cNvPicPr>
          <p:nvPr>
            <p:ph idx="1"/>
          </p:nvPr>
        </p:nvPicPr>
        <p:blipFill>
          <a:blip r:embed="rId2"/>
          <a:stretch>
            <a:fillRect/>
          </a:stretch>
        </p:blipFill>
        <p:spPr>
          <a:xfrm>
            <a:off x="942109" y="0"/>
            <a:ext cx="10286999" cy="6858000"/>
          </a:xfrm>
          <a:prstGeom prst="rect">
            <a:avLst/>
          </a:prstGeom>
        </p:spPr>
      </p:pic>
    </p:spTree>
    <p:extLst>
      <p:ext uri="{BB962C8B-B14F-4D97-AF65-F5344CB8AC3E}">
        <p14:creationId xmlns:p14="http://schemas.microsoft.com/office/powerpoint/2010/main" val="412972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FA03-3B45-419A-9B4F-519B6D54A21E}"/>
              </a:ext>
            </a:extLst>
          </p:cNvPr>
          <p:cNvSpPr>
            <a:spLocks noGrp="1"/>
          </p:cNvSpPr>
          <p:nvPr>
            <p:ph type="title"/>
          </p:nvPr>
        </p:nvSpPr>
        <p:spPr/>
        <p:txBody>
          <a:bodyPr/>
          <a:lstStyle/>
          <a:p>
            <a:endParaRPr lang="en-US"/>
          </a:p>
        </p:txBody>
      </p:sp>
      <p:pic>
        <p:nvPicPr>
          <p:cNvPr id="4" name="Content Placeholder 5">
            <a:extLst>
              <a:ext uri="{FF2B5EF4-FFF2-40B4-BE49-F238E27FC236}">
                <a16:creationId xmlns:a16="http://schemas.microsoft.com/office/drawing/2014/main" id="{9EF94E64-EF20-4B7B-9EE8-9378E46F1C72}"/>
              </a:ext>
            </a:extLst>
          </p:cNvPr>
          <p:cNvPicPr>
            <a:picLocks noGrp="1" noChangeAspect="1"/>
          </p:cNvPicPr>
          <p:nvPr>
            <p:ph idx="1"/>
          </p:nvPr>
        </p:nvPicPr>
        <p:blipFill>
          <a:blip r:embed="rId2"/>
          <a:stretch>
            <a:fillRect/>
          </a:stretch>
        </p:blipFill>
        <p:spPr>
          <a:xfrm>
            <a:off x="5246" y="0"/>
            <a:ext cx="12181507" cy="6858000"/>
          </a:xfrm>
          <a:prstGeom prst="rect">
            <a:avLst/>
          </a:prstGeom>
        </p:spPr>
      </p:pic>
    </p:spTree>
    <p:extLst>
      <p:ext uri="{BB962C8B-B14F-4D97-AF65-F5344CB8AC3E}">
        <p14:creationId xmlns:p14="http://schemas.microsoft.com/office/powerpoint/2010/main" val="172333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D228274A-8415-4E5A-A587-44FAEEF2185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25" b="20489"/>
          <a:stretch/>
        </p:blipFill>
        <p:spPr>
          <a:xfrm>
            <a:off x="20" y="1282"/>
            <a:ext cx="12191980" cy="6856718"/>
          </a:xfrm>
          <a:prstGeom prst="rect">
            <a:avLst/>
          </a:prstGeom>
        </p:spPr>
      </p:pic>
    </p:spTree>
    <p:extLst>
      <p:ext uri="{BB962C8B-B14F-4D97-AF65-F5344CB8AC3E}">
        <p14:creationId xmlns:p14="http://schemas.microsoft.com/office/powerpoint/2010/main" val="303825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F2BC8-9530-48CA-8573-4E7C16760CEC}"/>
              </a:ext>
            </a:extLst>
          </p:cNvPr>
          <p:cNvSpPr>
            <a:spLocks noGrp="1"/>
          </p:cNvSpPr>
          <p:nvPr>
            <p:ph type="title"/>
          </p:nvPr>
        </p:nvSpPr>
        <p:spPr>
          <a:xfrm>
            <a:off x="1008184" y="174032"/>
            <a:ext cx="10175631" cy="1111843"/>
          </a:xfrm>
        </p:spPr>
        <p:txBody>
          <a:bodyPr anchor="ctr">
            <a:normAutofit/>
          </a:bodyPr>
          <a:lstStyle/>
          <a:p>
            <a:pPr algn="ctr"/>
            <a:endParaRPr lang="en-US" sz="4000"/>
          </a:p>
        </p:txBody>
      </p:sp>
      <p:sp>
        <p:nvSpPr>
          <p:cNvPr id="8" name="Content Placeholder 7">
            <a:extLst>
              <a:ext uri="{FF2B5EF4-FFF2-40B4-BE49-F238E27FC236}">
                <a16:creationId xmlns:a16="http://schemas.microsoft.com/office/drawing/2014/main" id="{EB7D8748-8EA2-4F78-803B-AA855D86940B}"/>
              </a:ext>
            </a:extLst>
          </p:cNvPr>
          <p:cNvSpPr>
            <a:spLocks noGrp="1"/>
          </p:cNvSpPr>
          <p:nvPr>
            <p:ph idx="1"/>
          </p:nvPr>
        </p:nvSpPr>
        <p:spPr>
          <a:xfrm>
            <a:off x="1008184" y="1459907"/>
            <a:ext cx="10175630" cy="767904"/>
          </a:xfrm>
        </p:spPr>
        <p:txBody>
          <a:bodyPr anchor="ctr">
            <a:normAutofit/>
          </a:bodyPr>
          <a:lstStyle/>
          <a:p>
            <a:pPr algn="ctr"/>
            <a:endParaRPr lang="en-US" sz="2000"/>
          </a:p>
        </p:txBody>
      </p:sp>
      <p:pic>
        <p:nvPicPr>
          <p:cNvPr id="4" name="Content Placeholder 3">
            <a:extLst>
              <a:ext uri="{FF2B5EF4-FFF2-40B4-BE49-F238E27FC236}">
                <a16:creationId xmlns:a16="http://schemas.microsoft.com/office/drawing/2014/main" id="{46CFDB64-5294-48A0-AAE6-2F27BE227E08}"/>
              </a:ext>
            </a:extLst>
          </p:cNvPr>
          <p:cNvPicPr>
            <a:picLocks noChangeAspect="1"/>
          </p:cNvPicPr>
          <p:nvPr/>
        </p:nvPicPr>
        <p:blipFill>
          <a:blip r:embed="rId2"/>
          <a:stretch>
            <a:fillRect/>
          </a:stretch>
        </p:blipFill>
        <p:spPr>
          <a:xfrm>
            <a:off x="204076" y="508001"/>
            <a:ext cx="11791915" cy="5689600"/>
          </a:xfrm>
          <a:prstGeom prst="rect">
            <a:avLst/>
          </a:prstGeom>
        </p:spPr>
      </p:pic>
    </p:spTree>
    <p:extLst>
      <p:ext uri="{BB962C8B-B14F-4D97-AF65-F5344CB8AC3E}">
        <p14:creationId xmlns:p14="http://schemas.microsoft.com/office/powerpoint/2010/main" val="4002051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24" name="TextBox 23">
            <a:extLst>
              <a:ext uri="{FF2B5EF4-FFF2-40B4-BE49-F238E27FC236}">
                <a16:creationId xmlns:a16="http://schemas.microsoft.com/office/drawing/2014/main" id="{F1C7061A-2226-4F7D-B8A4-D91780966683}"/>
              </a:ext>
            </a:extLst>
          </p:cNvPr>
          <p:cNvSpPr txBox="1"/>
          <p:nvPr/>
        </p:nvSpPr>
        <p:spPr>
          <a:xfrm>
            <a:off x="323272" y="1344826"/>
            <a:ext cx="11563928" cy="2769989"/>
          </a:xfrm>
          <a:prstGeom prst="rect">
            <a:avLst/>
          </a:prstGeom>
          <a:noFill/>
        </p:spPr>
        <p:txBody>
          <a:bodyPr wrap="square">
            <a:spAutoFit/>
          </a:bodyPr>
          <a:lstStyle/>
          <a:p>
            <a:br>
              <a:rPr lang="lt-LT" dirty="0"/>
            </a:br>
            <a:r>
              <a:rPr lang="lt-LT" sz="2000" dirty="0"/>
              <a:t>Per gamtamokslines veiklas mokiniams sudaromos sąlygos išsiaiškinti sveikos gyvensenos, fizinio aktyvumo ir asmeninės gerovės sąsajas, formuotis sveikos gyvensenos nuostatas; mokiniai skatinami prisiimti atsakomybę už savo veiksmus ir įsivertinti savo poelgių pasekmes sveikatai, gamtinei aplinkai įvairiu mastu; skatinami pasitikėti savo jėgomis, visapusiškai ir lanksčiai reflektuoti bei kūrybiškai taikyti ir turtinti/plėtoti asmenybėje slypinčius išteklius. Veiklos organizuojamos taip, kad mokiniai galėtų ugdytis bendravimo ir bendradarbiavimo įgūdžius.</a:t>
            </a:r>
            <a:br>
              <a:rPr lang="lt-LT" dirty="0"/>
            </a:br>
            <a:br>
              <a:rPr lang="lt-LT" dirty="0"/>
            </a:br>
            <a:r>
              <a:rPr lang="lt-LT" dirty="0"/>
              <a:t> </a:t>
            </a:r>
            <a:endParaRPr lang="en-US" dirty="0"/>
          </a:p>
        </p:txBody>
      </p:sp>
      <p:sp>
        <p:nvSpPr>
          <p:cNvPr id="26" name="TextBox 25">
            <a:extLst>
              <a:ext uri="{FF2B5EF4-FFF2-40B4-BE49-F238E27FC236}">
                <a16:creationId xmlns:a16="http://schemas.microsoft.com/office/drawing/2014/main" id="{07C95AA3-404B-40D2-9D17-489BF8EB08A2}"/>
              </a:ext>
            </a:extLst>
          </p:cNvPr>
          <p:cNvSpPr txBox="1"/>
          <p:nvPr/>
        </p:nvSpPr>
        <p:spPr>
          <a:xfrm>
            <a:off x="323272" y="358229"/>
            <a:ext cx="9885633" cy="1077218"/>
          </a:xfrm>
          <a:prstGeom prst="rect">
            <a:avLst/>
          </a:prstGeom>
          <a:noFill/>
        </p:spPr>
        <p:txBody>
          <a:bodyPr wrap="square">
            <a:spAutoFit/>
          </a:bodyPr>
          <a:lstStyle/>
          <a:p>
            <a:r>
              <a:rPr lang="lt-LT" sz="3200" dirty="0"/>
              <a:t>SOCIALINĖ, EMOCINĖ IR SVEIKOS GYVENSENOS </a:t>
            </a:r>
            <a:br>
              <a:rPr lang="lt-LT" sz="3200" dirty="0"/>
            </a:br>
            <a:r>
              <a:rPr lang="lt-LT" sz="3200" dirty="0"/>
              <a:t>KOMPETENCIJA</a:t>
            </a:r>
            <a:endParaRPr lang="en-US" sz="3200" dirty="0"/>
          </a:p>
        </p:txBody>
      </p:sp>
      <p:sp>
        <p:nvSpPr>
          <p:cNvPr id="28" name="TextBox 27">
            <a:extLst>
              <a:ext uri="{FF2B5EF4-FFF2-40B4-BE49-F238E27FC236}">
                <a16:creationId xmlns:a16="http://schemas.microsoft.com/office/drawing/2014/main" id="{D37CF5D4-A117-43C9-859C-BF4981E614A3}"/>
              </a:ext>
            </a:extLst>
          </p:cNvPr>
          <p:cNvSpPr txBox="1"/>
          <p:nvPr/>
        </p:nvSpPr>
        <p:spPr>
          <a:xfrm>
            <a:off x="397163" y="3662509"/>
            <a:ext cx="11563928" cy="2554545"/>
          </a:xfrm>
          <a:prstGeom prst="rect">
            <a:avLst/>
          </a:prstGeom>
          <a:noFill/>
        </p:spPr>
        <p:txBody>
          <a:bodyPr wrap="square">
            <a:spAutoFit/>
          </a:bodyPr>
          <a:lstStyle/>
          <a:p>
            <a:r>
              <a:rPr lang="lt-LT" sz="3200" dirty="0"/>
              <a:t>SANDAI</a:t>
            </a:r>
          </a:p>
          <a:p>
            <a:pPr marL="457200" indent="-457200">
              <a:buFont typeface="Arial" panose="020B0604020202020204" pitchFamily="34" charset="0"/>
              <a:buChar char="•"/>
            </a:pPr>
            <a:r>
              <a:rPr lang="lt-LT" sz="3200" dirty="0"/>
              <a:t> Savimonė ir savitvardos įgūdžiai</a:t>
            </a:r>
          </a:p>
          <a:p>
            <a:pPr marL="457200" indent="-457200">
              <a:buFont typeface="Arial" panose="020B0604020202020204" pitchFamily="34" charset="0"/>
              <a:buChar char="•"/>
            </a:pPr>
            <a:r>
              <a:rPr lang="lt-LT" sz="3200" dirty="0"/>
              <a:t>Empatiškas socialinis sąmoningumas ir teigiamų santykių kūrimas</a:t>
            </a:r>
          </a:p>
          <a:p>
            <a:pPr marL="457200" indent="-457200">
              <a:buFont typeface="Arial" panose="020B0604020202020204" pitchFamily="34" charset="0"/>
              <a:buChar char="•"/>
            </a:pPr>
            <a:r>
              <a:rPr lang="lt-LT" sz="3200" dirty="0"/>
              <a:t>Atsakingas sprendimų priėmimas ir elgesys, įvertinant pasekmes</a:t>
            </a:r>
          </a:p>
          <a:p>
            <a:pPr marL="457200" indent="-457200">
              <a:buFont typeface="Arial" panose="020B0604020202020204" pitchFamily="34" charset="0"/>
              <a:buChar char="•"/>
            </a:pPr>
            <a:r>
              <a:rPr lang="lt-LT" sz="3200" dirty="0"/>
              <a:t>Rūpinimasis sveikata </a:t>
            </a:r>
            <a:endParaRPr lang="en-US" sz="3200" dirty="0"/>
          </a:p>
        </p:txBody>
      </p:sp>
    </p:spTree>
    <p:extLst>
      <p:ext uri="{BB962C8B-B14F-4D97-AF65-F5344CB8AC3E}">
        <p14:creationId xmlns:p14="http://schemas.microsoft.com/office/powerpoint/2010/main" val="1747329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5F28B-CE15-4099-894B-5C5F98A05E39}"/>
              </a:ext>
            </a:extLst>
          </p:cNvPr>
          <p:cNvPicPr>
            <a:picLocks noChangeAspect="1"/>
          </p:cNvPicPr>
          <p:nvPr/>
        </p:nvPicPr>
        <p:blipFill>
          <a:blip r:embed="rId2"/>
          <a:stretch>
            <a:fillRect/>
          </a:stretch>
        </p:blipFill>
        <p:spPr>
          <a:xfrm>
            <a:off x="463857" y="914400"/>
            <a:ext cx="10986947" cy="4905375"/>
          </a:xfrm>
          <a:prstGeom prst="rect">
            <a:avLst/>
          </a:prstGeom>
        </p:spPr>
      </p:pic>
    </p:spTree>
    <p:extLst>
      <p:ext uri="{BB962C8B-B14F-4D97-AF65-F5344CB8AC3E}">
        <p14:creationId xmlns:p14="http://schemas.microsoft.com/office/powerpoint/2010/main" val="1144997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3" name="Picture 2">
            <a:extLst>
              <a:ext uri="{FF2B5EF4-FFF2-40B4-BE49-F238E27FC236}">
                <a16:creationId xmlns:a16="http://schemas.microsoft.com/office/drawing/2014/main" id="{C9556BE8-728B-4DE5-A42C-1F32C9A9969B}"/>
              </a:ext>
            </a:extLst>
          </p:cNvPr>
          <p:cNvPicPr>
            <a:picLocks noChangeAspect="1"/>
          </p:cNvPicPr>
          <p:nvPr/>
        </p:nvPicPr>
        <p:blipFill>
          <a:blip r:embed="rId3"/>
          <a:stretch>
            <a:fillRect/>
          </a:stretch>
        </p:blipFill>
        <p:spPr>
          <a:xfrm>
            <a:off x="-206340" y="465235"/>
            <a:ext cx="10057476" cy="5802193"/>
          </a:xfrm>
          <a:prstGeom prst="rect">
            <a:avLst/>
          </a:prstGeom>
        </p:spPr>
      </p:pic>
      <p:sp>
        <p:nvSpPr>
          <p:cNvPr id="11" name="TextBox 10">
            <a:extLst>
              <a:ext uri="{FF2B5EF4-FFF2-40B4-BE49-F238E27FC236}">
                <a16:creationId xmlns:a16="http://schemas.microsoft.com/office/drawing/2014/main" id="{8E079D1C-3D31-415F-B257-DDC17F775A99}"/>
              </a:ext>
            </a:extLst>
          </p:cNvPr>
          <p:cNvSpPr txBox="1"/>
          <p:nvPr/>
        </p:nvSpPr>
        <p:spPr>
          <a:xfrm>
            <a:off x="2209254" y="6363331"/>
            <a:ext cx="6197600" cy="369332"/>
          </a:xfrm>
          <a:prstGeom prst="rect">
            <a:avLst/>
          </a:prstGeom>
          <a:noFill/>
        </p:spPr>
        <p:txBody>
          <a:bodyPr wrap="square">
            <a:spAutoFit/>
          </a:bodyPr>
          <a:lstStyle/>
          <a:p>
            <a:r>
              <a:rPr lang="en-US" dirty="0"/>
              <a:t>https://www.youtube.com/watch?v=5NJizmw4rmk</a:t>
            </a:r>
          </a:p>
        </p:txBody>
      </p:sp>
    </p:spTree>
    <p:extLst>
      <p:ext uri="{BB962C8B-B14F-4D97-AF65-F5344CB8AC3E}">
        <p14:creationId xmlns:p14="http://schemas.microsoft.com/office/powerpoint/2010/main" val="2338687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8" name="TextBox 7">
            <a:extLst>
              <a:ext uri="{FF2B5EF4-FFF2-40B4-BE49-F238E27FC236}">
                <a16:creationId xmlns:a16="http://schemas.microsoft.com/office/drawing/2014/main" id="{B6ACEC54-25DB-41E7-825D-D29FC05CFD2D}"/>
              </a:ext>
            </a:extLst>
          </p:cNvPr>
          <p:cNvSpPr txBox="1"/>
          <p:nvPr/>
        </p:nvSpPr>
        <p:spPr>
          <a:xfrm>
            <a:off x="457200" y="465235"/>
            <a:ext cx="11277600" cy="6186309"/>
          </a:xfrm>
          <a:prstGeom prst="rect">
            <a:avLst/>
          </a:prstGeom>
          <a:noFill/>
        </p:spPr>
        <p:txBody>
          <a:bodyPr wrap="square">
            <a:spAutoFit/>
          </a:bodyPr>
          <a:lstStyle/>
          <a:p>
            <a:r>
              <a:rPr lang="lt-LT" sz="3600" dirty="0"/>
              <a:t>KOMUNIKAVIMO KOMPETENCIJA </a:t>
            </a:r>
          </a:p>
          <a:p>
            <a:endParaRPr lang="lt-LT" sz="3200" dirty="0"/>
          </a:p>
          <a:p>
            <a:pPr algn="just"/>
            <a:r>
              <a:rPr lang="lt-LT" sz="2800" dirty="0"/>
              <a:t>Gamtamokslinio ugdymo pamokose veikla organizuojama taip, kad būtų sudaromos galimybės mokiniams kurti, perduoti, suprasti gamtamokslines žinias parenkant įvairias verbalines ir neverbalines priemones ir technologijas; išmokti rasti ir atsirinkti informaciją įvairiuose informacijos šaltiniuose; skirti objektyvią informaciją nuo subjektyvios.</a:t>
            </a:r>
          </a:p>
          <a:p>
            <a:endParaRPr lang="lt-LT" sz="2800" dirty="0"/>
          </a:p>
          <a:p>
            <a:r>
              <a:rPr lang="lt-LT" sz="2800" dirty="0"/>
              <a:t>SANDAI</a:t>
            </a:r>
          </a:p>
          <a:p>
            <a:pPr marL="457200" indent="-457200">
              <a:buFont typeface="Arial" panose="020B0604020202020204" pitchFamily="34" charset="0"/>
              <a:buChar char="•"/>
            </a:pPr>
            <a:r>
              <a:rPr lang="lt-LT" sz="2800" dirty="0"/>
              <a:t>Verbalinio ir neverbalinio pranešimo kūrimas </a:t>
            </a:r>
          </a:p>
          <a:p>
            <a:pPr marL="457200" indent="-457200">
              <a:buFont typeface="Arial" panose="020B0604020202020204" pitchFamily="34" charset="0"/>
              <a:buChar char="•"/>
            </a:pPr>
            <a:r>
              <a:rPr lang="lt-LT" sz="2800" dirty="0"/>
              <a:t>Pranešimo pateikimas ir komunikacinė sąveika</a:t>
            </a:r>
          </a:p>
          <a:p>
            <a:pPr marL="457200" indent="-457200">
              <a:buFont typeface="Arial" panose="020B0604020202020204" pitchFamily="34" charset="0"/>
              <a:buChar char="•"/>
            </a:pPr>
            <a:r>
              <a:rPr lang="lt-LT" sz="2800" dirty="0"/>
              <a:t>Pranešimo analizė ir interpretavimas </a:t>
            </a:r>
          </a:p>
          <a:p>
            <a:r>
              <a:rPr lang="en-US" sz="2000" dirty="0">
                <a:hlinkClick r:id="rId3"/>
              </a:rPr>
              <a:t>https://www.countryfile.com/how-to/six-creative-ways-to-connect-with-nature/</a:t>
            </a:r>
            <a:endParaRPr lang="lt-LT" sz="20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519961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a:xfrm>
            <a:off x="477983" y="212727"/>
            <a:ext cx="10515600" cy="1325563"/>
          </a:xfrm>
        </p:spPr>
        <p:txBody>
          <a:bodyPr>
            <a:noAutofit/>
          </a:bodyPr>
          <a:lstStyle/>
          <a:p>
            <a:r>
              <a:rPr lang="lt-LT" sz="3600" dirty="0"/>
              <a:t>KULTŪRINĖ KOMPETENCIJA</a:t>
            </a:r>
            <a:br>
              <a:rPr lang="lt-LT" sz="2800" dirty="0"/>
            </a:br>
            <a:r>
              <a:rPr lang="lt-LT" sz="2800" dirty="0"/>
              <a:t> </a:t>
            </a:r>
            <a:endParaRPr lang="en-US" sz="3200" dirty="0"/>
          </a:p>
        </p:txBody>
      </p:sp>
      <p:sp>
        <p:nvSpPr>
          <p:cNvPr id="11" name="TextBox 10">
            <a:extLst>
              <a:ext uri="{FF2B5EF4-FFF2-40B4-BE49-F238E27FC236}">
                <a16:creationId xmlns:a16="http://schemas.microsoft.com/office/drawing/2014/main" id="{AF28F0A7-C201-48DC-8DF2-A6BF70CCE437}"/>
              </a:ext>
            </a:extLst>
          </p:cNvPr>
          <p:cNvSpPr txBox="1"/>
          <p:nvPr/>
        </p:nvSpPr>
        <p:spPr>
          <a:xfrm>
            <a:off x="600364" y="1136073"/>
            <a:ext cx="9845963" cy="5509200"/>
          </a:xfrm>
          <a:prstGeom prst="rect">
            <a:avLst/>
          </a:prstGeom>
          <a:noFill/>
        </p:spPr>
        <p:txBody>
          <a:bodyPr wrap="square">
            <a:spAutoFit/>
          </a:bodyPr>
          <a:lstStyle/>
          <a:p>
            <a:pPr algn="just"/>
            <a:r>
              <a:rPr lang="lt-LT" sz="3200" dirty="0"/>
              <a:t>Mokiniai nagrinėja gamtos mokslų vystymąsi Lietuvoje ir pasaulyje, susipažįsta su saugomais gamtos objektais, puoselėja pagarbą gyvajai ir negyvajai gamtai, ugdosi atsakomybę už gamtos išteklių naudojimą ir išsaugojimą; etiškai vykdo įvairias veiklas atsižvelgdami į kultūrinius ir </a:t>
            </a:r>
            <a:r>
              <a:rPr lang="lt-LT" sz="3200" dirty="0" err="1"/>
              <a:t>subkultūrinius</a:t>
            </a:r>
            <a:r>
              <a:rPr lang="lt-LT" sz="3200" dirty="0"/>
              <a:t> veiklos dalyvių ir adresatų skirtumus.</a:t>
            </a:r>
          </a:p>
          <a:p>
            <a:pPr algn="just"/>
            <a:endParaRPr lang="lt-LT" sz="3200" dirty="0"/>
          </a:p>
          <a:p>
            <a:pPr algn="just"/>
            <a:r>
              <a:rPr lang="lt-LT" sz="3200" dirty="0"/>
              <a:t>SANDAI</a:t>
            </a:r>
          </a:p>
          <a:p>
            <a:pPr marL="457200" indent="-457200" algn="just">
              <a:buFont typeface="Arial" panose="020B0604020202020204" pitchFamily="34" charset="0"/>
              <a:buChar char="•"/>
            </a:pPr>
            <a:r>
              <a:rPr lang="lt-LT" sz="3200" dirty="0"/>
              <a:t>Kultūrinis išprusimas </a:t>
            </a:r>
          </a:p>
          <a:p>
            <a:pPr marL="457200" indent="-457200" algn="just">
              <a:buFont typeface="Arial" panose="020B0604020202020204" pitchFamily="34" charset="0"/>
              <a:buChar char="•"/>
            </a:pPr>
            <a:r>
              <a:rPr lang="lt-LT" sz="3200" dirty="0"/>
              <a:t>Kultūrinė raiška </a:t>
            </a:r>
          </a:p>
          <a:p>
            <a:pPr marL="457200" indent="-457200" algn="just">
              <a:buFont typeface="Arial" panose="020B0604020202020204" pitchFamily="34" charset="0"/>
              <a:buChar char="•"/>
            </a:pPr>
            <a:r>
              <a:rPr lang="lt-LT" sz="3200" dirty="0"/>
              <a:t>Kultūrinis sąmoningumas </a:t>
            </a:r>
            <a:endParaRPr lang="en-US" sz="3200" dirty="0"/>
          </a:p>
        </p:txBody>
      </p:sp>
    </p:spTree>
    <p:extLst>
      <p:ext uri="{BB962C8B-B14F-4D97-AF65-F5344CB8AC3E}">
        <p14:creationId xmlns:p14="http://schemas.microsoft.com/office/powerpoint/2010/main" val="1662568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94719-297C-4ADE-86BD-9B6998DC728B}"/>
              </a:ext>
            </a:extLst>
          </p:cNvPr>
          <p:cNvSpPr>
            <a:spLocks noGrp="1"/>
          </p:cNvSpPr>
          <p:nvPr>
            <p:ph idx="1"/>
          </p:nvPr>
        </p:nvSpPr>
        <p:spPr>
          <a:xfrm>
            <a:off x="496455" y="190788"/>
            <a:ext cx="10515600" cy="529648"/>
          </a:xfrm>
        </p:spPr>
        <p:txBody>
          <a:bodyPr>
            <a:noAutofit/>
          </a:bodyPr>
          <a:lstStyle/>
          <a:p>
            <a:pPr marL="0" indent="0">
              <a:buNone/>
            </a:pPr>
            <a:r>
              <a:rPr lang="lt-LT" sz="3600" dirty="0"/>
              <a:t>SKAITMENINĖ KOMPETENCIJA </a:t>
            </a:r>
          </a:p>
        </p:txBody>
      </p:sp>
      <p:sp>
        <p:nvSpPr>
          <p:cNvPr id="5" name="TextBox 4">
            <a:extLst>
              <a:ext uri="{FF2B5EF4-FFF2-40B4-BE49-F238E27FC236}">
                <a16:creationId xmlns:a16="http://schemas.microsoft.com/office/drawing/2014/main" id="{9A5DC088-6583-4DD1-910B-73E2D2C630A2}"/>
              </a:ext>
            </a:extLst>
          </p:cNvPr>
          <p:cNvSpPr txBox="1"/>
          <p:nvPr/>
        </p:nvSpPr>
        <p:spPr>
          <a:xfrm>
            <a:off x="309418" y="720436"/>
            <a:ext cx="11573164" cy="5693866"/>
          </a:xfrm>
          <a:prstGeom prst="rect">
            <a:avLst/>
          </a:prstGeom>
          <a:noFill/>
        </p:spPr>
        <p:txBody>
          <a:bodyPr wrap="square">
            <a:spAutoFit/>
          </a:bodyPr>
          <a:lstStyle/>
          <a:p>
            <a:pPr marL="0" indent="0" algn="just">
              <a:buNone/>
            </a:pPr>
            <a:r>
              <a:rPr lang="lt-LT" sz="2800" dirty="0"/>
              <a:t>Per gamtos mokslų pamokas veiklos planuojamos ir organizuojamos taip, kad mokiniai atlikdami įvairias užduotis galėtų sumaniai, kūrybiškai ir tikslingai naudotis skaitmeninėmis technologijomis informacijos paieškai, tyrimų, laboratorinių darbų duomenų apdorojimui ir pateikimui, procesų ir reiškinių pažinimui, ir tyrimui, modeliavimui pasitelkiant interaktyvias simuliacijas, pranešimų rengimui, bendravimui ir bendradarbiavimui; skatinamas atsakingas, saugus ir etiškas naudojimasis įvairiais skaitmeniniais įrenginiais, įrankiais, technologijomis ir bendravimas skaitmeninėje erdvėje.</a:t>
            </a:r>
          </a:p>
          <a:p>
            <a:pPr marL="0" indent="0" algn="just">
              <a:buNone/>
            </a:pPr>
            <a:r>
              <a:rPr lang="lt-LT" sz="2800" dirty="0"/>
              <a:t>SANDAI </a:t>
            </a:r>
          </a:p>
          <a:p>
            <a:pPr marL="457200" indent="-457200" algn="just">
              <a:buFont typeface="Arial" panose="020B0604020202020204" pitchFamily="34" charset="0"/>
              <a:buChar char="•"/>
            </a:pPr>
            <a:r>
              <a:rPr lang="lt-LT" sz="2800" dirty="0"/>
              <a:t>Skaitmeninis turinys </a:t>
            </a:r>
          </a:p>
          <a:p>
            <a:pPr marL="457200" indent="-457200" algn="just">
              <a:buFont typeface="Arial" panose="020B0604020202020204" pitchFamily="34" charset="0"/>
              <a:buChar char="•"/>
            </a:pPr>
            <a:r>
              <a:rPr lang="lt-LT" sz="2800" dirty="0"/>
              <a:t>Skaitmeninis komunikavimas </a:t>
            </a:r>
          </a:p>
          <a:p>
            <a:pPr marL="457200" indent="-457200" algn="just">
              <a:buFont typeface="Arial" panose="020B0604020202020204" pitchFamily="34" charset="0"/>
              <a:buChar char="•"/>
            </a:pPr>
            <a:r>
              <a:rPr lang="lt-LT" sz="2800" dirty="0"/>
              <a:t>Skaitmeninė sauga </a:t>
            </a:r>
          </a:p>
          <a:p>
            <a:pPr marL="457200" indent="-457200" algn="just">
              <a:buFont typeface="Arial" panose="020B0604020202020204" pitchFamily="34" charset="0"/>
              <a:buChar char="•"/>
            </a:pPr>
            <a:r>
              <a:rPr lang="lt-LT" sz="2800" dirty="0"/>
              <a:t>Problemų sprendimas</a:t>
            </a:r>
            <a:endParaRPr lang="en-US" sz="2800" dirty="0"/>
          </a:p>
        </p:txBody>
      </p:sp>
    </p:spTree>
    <p:extLst>
      <p:ext uri="{BB962C8B-B14F-4D97-AF65-F5344CB8AC3E}">
        <p14:creationId xmlns:p14="http://schemas.microsoft.com/office/powerpoint/2010/main" val="2545206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8" name="Picture 7">
            <a:extLst>
              <a:ext uri="{FF2B5EF4-FFF2-40B4-BE49-F238E27FC236}">
                <a16:creationId xmlns:a16="http://schemas.microsoft.com/office/drawing/2014/main" id="{D5A73188-818D-4AD2-86AB-507D074ACAF8}"/>
              </a:ext>
            </a:extLst>
          </p:cNvPr>
          <p:cNvPicPr>
            <a:picLocks noChangeAspect="1"/>
          </p:cNvPicPr>
          <p:nvPr/>
        </p:nvPicPr>
        <p:blipFill>
          <a:blip r:embed="rId3"/>
          <a:stretch>
            <a:fillRect/>
          </a:stretch>
        </p:blipFill>
        <p:spPr>
          <a:xfrm>
            <a:off x="609124" y="300642"/>
            <a:ext cx="10973751" cy="6035563"/>
          </a:xfrm>
          <a:prstGeom prst="rect">
            <a:avLst/>
          </a:prstGeom>
        </p:spPr>
      </p:pic>
      <p:sp>
        <p:nvSpPr>
          <p:cNvPr id="9" name="Rectangle 8">
            <a:extLst>
              <a:ext uri="{FF2B5EF4-FFF2-40B4-BE49-F238E27FC236}">
                <a16:creationId xmlns:a16="http://schemas.microsoft.com/office/drawing/2014/main" id="{F8360EBA-4361-42D2-B19B-285580BB50F4}"/>
              </a:ext>
            </a:extLst>
          </p:cNvPr>
          <p:cNvSpPr/>
          <p:nvPr/>
        </p:nvSpPr>
        <p:spPr>
          <a:xfrm>
            <a:off x="1051919" y="5867745"/>
            <a:ext cx="1634719" cy="584775"/>
          </a:xfrm>
          <a:prstGeom prst="rect">
            <a:avLst/>
          </a:prstGeom>
          <a:noFill/>
        </p:spPr>
        <p:txBody>
          <a:bodyPr wrap="square" lIns="91440" tIns="45720" rIns="91440" bIns="45720">
            <a:spAutoFit/>
          </a:bodyPr>
          <a:lstStyle/>
          <a:p>
            <a:pPr algn="ctr"/>
            <a:r>
              <a:rPr lang="lt-LT" sz="1600" b="0" cap="none" spc="0" dirty="0">
                <a:ln w="0"/>
                <a:solidFill>
                  <a:srgbClr val="FF0000"/>
                </a:solidFill>
                <a:effectLst>
                  <a:outerShdw blurRad="38100" dist="19050" dir="2700000" algn="tl" rotWithShape="0">
                    <a:schemeClr val="dk1">
                      <a:alpha val="40000"/>
                    </a:schemeClr>
                  </a:outerShdw>
                </a:effectLst>
              </a:rPr>
              <a:t>Skaitmeninė </a:t>
            </a:r>
          </a:p>
          <a:p>
            <a:pPr algn="ctr"/>
            <a:r>
              <a:rPr lang="lt-LT" sz="1600" b="0" cap="none" spc="0" dirty="0">
                <a:ln w="0"/>
                <a:solidFill>
                  <a:srgbClr val="FF0000"/>
                </a:solidFill>
                <a:effectLst>
                  <a:outerShdw blurRad="38100" dist="19050" dir="2700000" algn="tl" rotWithShape="0">
                    <a:schemeClr val="dk1">
                      <a:alpha val="40000"/>
                    </a:schemeClr>
                  </a:outerShdw>
                </a:effectLst>
              </a:rPr>
              <a:t>kompetencija </a:t>
            </a:r>
            <a:endParaRPr lang="en-US" sz="16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29597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39A8-0DD8-47FF-AB9E-AF57914C6D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F84A0B5-1EAF-4570-8B9E-0555D0FBFAED}"/>
              </a:ext>
            </a:extLst>
          </p:cNvPr>
          <p:cNvPicPr>
            <a:picLocks noGrp="1" noChangeAspect="1"/>
          </p:cNvPicPr>
          <p:nvPr>
            <p:ph idx="1"/>
          </p:nvPr>
        </p:nvPicPr>
        <p:blipFill>
          <a:blip r:embed="rId2"/>
          <a:stretch>
            <a:fillRect/>
          </a:stretch>
        </p:blipFill>
        <p:spPr>
          <a:xfrm>
            <a:off x="238124" y="-19468"/>
            <a:ext cx="11946217" cy="6877468"/>
          </a:xfrm>
        </p:spPr>
      </p:pic>
    </p:spTree>
    <p:extLst>
      <p:ext uri="{BB962C8B-B14F-4D97-AF65-F5344CB8AC3E}">
        <p14:creationId xmlns:p14="http://schemas.microsoft.com/office/powerpoint/2010/main" val="3031759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1A98-D4F8-433B-B9ED-4959A58231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1A56B-119E-46AB-94DA-AD60570F29EC}"/>
              </a:ext>
            </a:extLst>
          </p:cNvPr>
          <p:cNvPicPr>
            <a:picLocks noGrp="1" noChangeAspect="1"/>
          </p:cNvPicPr>
          <p:nvPr>
            <p:ph idx="1"/>
          </p:nvPr>
        </p:nvPicPr>
        <p:blipFill>
          <a:blip r:embed="rId2"/>
          <a:stretch>
            <a:fillRect/>
          </a:stretch>
        </p:blipFill>
        <p:spPr>
          <a:xfrm>
            <a:off x="261937" y="252105"/>
            <a:ext cx="11668125" cy="7566894"/>
          </a:xfrm>
        </p:spPr>
      </p:pic>
    </p:spTree>
    <p:extLst>
      <p:ext uri="{BB962C8B-B14F-4D97-AF65-F5344CB8AC3E}">
        <p14:creationId xmlns:p14="http://schemas.microsoft.com/office/powerpoint/2010/main" val="202230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a:latin typeface="Calibri" panose="020F0502020204030204" pitchFamily="34" charset="0"/>
                <a:ea typeface="Calibri" panose="020F0502020204030204" pitchFamily="34" charset="0"/>
                <a:cs typeface="Times New Roman" panose="02020603050405020304" pitchFamily="18" charset="0"/>
              </a:rPr>
              <a:t>PASIEKIMŲ VERTINIMAS</a:t>
            </a:r>
            <a:br>
              <a:rPr lang="en-US">
                <a:latin typeface="Calibri" panose="020F0502020204030204" pitchFamily="34" charset="0"/>
                <a:ea typeface="Calibri" panose="020F0502020204030204" pitchFamily="34" charset="0"/>
                <a:cs typeface="Times New Roman" panose="02020603050405020304" pitchFamily="18" charset="0"/>
              </a:rPr>
            </a:br>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549113" y="1690688"/>
            <a:ext cx="10515600" cy="4351338"/>
          </a:xfrm>
        </p:spPr>
        <p:txBody>
          <a:bodyPr>
            <a:normAutofit/>
          </a:bodyPr>
          <a:lstStyle/>
          <a:p>
            <a:pPr marL="0" indent="0">
              <a:lnSpc>
                <a:spcPct val="107000"/>
              </a:lnSpc>
              <a:spcAft>
                <a:spcPts val="800"/>
              </a:spcAft>
              <a:buNone/>
            </a:pPr>
            <a:r>
              <a:rPr lang="lt-LT" sz="3200" dirty="0">
                <a:effectLst/>
                <a:latin typeface="Calibri" panose="020F0502020204030204" pitchFamily="34" charset="0"/>
                <a:ea typeface="Calibri" panose="020F0502020204030204" pitchFamily="34" charset="0"/>
                <a:cs typeface="Times New Roman" panose="02020603050405020304" pitchFamily="18" charset="0"/>
              </a:rPr>
              <a:t>Mokinių pasiekimai detalizuoti keturiais lygiais: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3200" dirty="0">
                <a:effectLst/>
                <a:latin typeface="Calibri" panose="020F0502020204030204" pitchFamily="34" charset="0"/>
                <a:ea typeface="Calibri" panose="020F0502020204030204" pitchFamily="34" charset="0"/>
                <a:cs typeface="Times New Roman" panose="02020603050405020304" pitchFamily="18" charset="0"/>
              </a:rPr>
              <a:t>slenkstinis (I)</a:t>
            </a:r>
          </a:p>
          <a:p>
            <a:pPr>
              <a:lnSpc>
                <a:spcPct val="107000"/>
              </a:lnSpc>
              <a:spcAft>
                <a:spcPts val="800"/>
              </a:spcAft>
            </a:pPr>
            <a:r>
              <a:rPr lang="lt-LT" sz="3200" dirty="0">
                <a:effectLst/>
                <a:latin typeface="Calibri" panose="020F0502020204030204" pitchFamily="34" charset="0"/>
                <a:ea typeface="Calibri" panose="020F0502020204030204" pitchFamily="34" charset="0"/>
                <a:cs typeface="Times New Roman" panose="02020603050405020304" pitchFamily="18" charset="0"/>
              </a:rPr>
              <a:t>patenkinamas (II)</a:t>
            </a:r>
          </a:p>
          <a:p>
            <a:pPr>
              <a:lnSpc>
                <a:spcPct val="107000"/>
              </a:lnSpc>
              <a:spcAft>
                <a:spcPts val="800"/>
              </a:spcAft>
            </a:pPr>
            <a:r>
              <a:rPr lang="lt-LT" sz="3200" dirty="0">
                <a:effectLst/>
                <a:latin typeface="Calibri" panose="020F0502020204030204" pitchFamily="34" charset="0"/>
                <a:ea typeface="Calibri" panose="020F0502020204030204" pitchFamily="34" charset="0"/>
                <a:cs typeface="Times New Roman" panose="02020603050405020304" pitchFamily="18" charset="0"/>
              </a:rPr>
              <a:t>pagrindinis (III) </a:t>
            </a:r>
          </a:p>
          <a:p>
            <a:pPr>
              <a:lnSpc>
                <a:spcPct val="107000"/>
              </a:lnSpc>
              <a:spcAft>
                <a:spcPts val="800"/>
              </a:spcAft>
            </a:pPr>
            <a:r>
              <a:rPr lang="lt-LT" sz="3200" dirty="0">
                <a:effectLst/>
                <a:latin typeface="Calibri" panose="020F0502020204030204" pitchFamily="34" charset="0"/>
                <a:ea typeface="Calibri" panose="020F0502020204030204" pitchFamily="34" charset="0"/>
                <a:cs typeface="Times New Roman" panose="02020603050405020304" pitchFamily="18" charset="0"/>
              </a:rPr>
              <a:t>aukštesnysis (IV)</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1026" name="Picture 2" descr="Image-1">
            <a:extLst>
              <a:ext uri="{FF2B5EF4-FFF2-40B4-BE49-F238E27FC236}">
                <a16:creationId xmlns:a16="http://schemas.microsoft.com/office/drawing/2014/main" id="{E6861B0D-78A2-4BDA-85CE-2461E2253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963" y="2393951"/>
            <a:ext cx="224790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24741" y="620392"/>
            <a:ext cx="3808268" cy="5504688"/>
          </a:xfrm>
        </p:spPr>
        <p:txBody>
          <a:bodyPr>
            <a:normAutofit/>
          </a:bodyPr>
          <a:lstStyle/>
          <a:p>
            <a:r>
              <a:rPr lang="lt-LT" sz="4700">
                <a:solidFill>
                  <a:schemeClr val="accent5"/>
                </a:solidFill>
                <a:latin typeface="Garamond" panose="02020404030301010803" pitchFamily="18" charset="0"/>
              </a:rPr>
              <a:t>Jeigu mokinių pasiekimai vertinami pažymiais, jie siejami su pasiekimų lygiais:</a:t>
            </a:r>
            <a:br>
              <a:rPr lang="lt-LT" sz="4700">
                <a:solidFill>
                  <a:schemeClr val="accent5"/>
                </a:solidFill>
                <a:latin typeface="Garamond" panose="02020404030301010803" pitchFamily="18" charset="0"/>
              </a:rPr>
            </a:br>
            <a:endParaRPr lang="lt-LT" sz="4700" b="1">
              <a:solidFill>
                <a:schemeClr val="accent5"/>
              </a:solidFill>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graphicFrame>
        <p:nvGraphicFramePr>
          <p:cNvPr id="6" name="Turinio vietos rezervavimo ženklas 2">
            <a:extLst>
              <a:ext uri="{FF2B5EF4-FFF2-40B4-BE49-F238E27FC236}">
                <a16:creationId xmlns:a16="http://schemas.microsoft.com/office/drawing/2014/main" id="{D0E5C81A-7565-4DC7-A525-1EDE77FF2D3F}"/>
              </a:ext>
            </a:extLst>
          </p:cNvPr>
          <p:cNvGraphicFramePr>
            <a:graphicFrameLocks noGrp="1"/>
          </p:cNvGraphicFramePr>
          <p:nvPr>
            <p:ph idx="1"/>
            <p:extLst>
              <p:ext uri="{D42A27DB-BD31-4B8C-83A1-F6EECF244321}">
                <p14:modId xmlns:p14="http://schemas.microsoft.com/office/powerpoint/2010/main" val="384187821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593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838200" y="896838"/>
            <a:ext cx="10515600" cy="1325563"/>
          </a:xfrm>
        </p:spPr>
        <p:txBody>
          <a:bodyPr>
            <a:noAutofit/>
          </a:bodyPr>
          <a:lstStyle/>
          <a:p>
            <a:r>
              <a:rPr lang="lt-LT" sz="3600" dirty="0">
                <a:latin typeface="Calibri" panose="020F0502020204030204" pitchFamily="34" charset="0"/>
                <a:ea typeface="Calibri" panose="020F0502020204030204" pitchFamily="34" charset="0"/>
                <a:cs typeface="Times New Roman" panose="02020603050405020304" pitchFamily="18" charset="0"/>
              </a:rPr>
              <a:t>Aprašant pasiekimų lygių požymius naudotos šios mokinių pasiekimų augimą rodančios skalės ir sąvokos:</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lt-LT" sz="3600"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fontScale="92500" lnSpcReduction="20000"/>
          </a:bodyPr>
          <a:lstStyle/>
          <a:p>
            <a:pPr marL="0" indent="0">
              <a:lnSpc>
                <a:spcPct val="107000"/>
              </a:lnSpc>
              <a:spcAft>
                <a:spcPts val="800"/>
              </a:spcAft>
              <a:buNone/>
            </a:pPr>
            <a:endParaRPr lang="lt-LT"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u="sng" dirty="0">
                <a:effectLst/>
                <a:latin typeface="Calibri" panose="020F0502020204030204" pitchFamily="34" charset="0"/>
                <a:ea typeface="Calibri" panose="020F0502020204030204" pitchFamily="34" charset="0"/>
                <a:cs typeface="Times New Roman" panose="02020603050405020304" pitchFamily="18" charset="0"/>
              </a:rPr>
              <a:t>savarankiškumo:</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dirty="0">
                <a:effectLst/>
                <a:latin typeface="Calibri" panose="020F0502020204030204" pitchFamily="34" charset="0"/>
                <a:ea typeface="Calibri" panose="020F0502020204030204" pitchFamily="34" charset="0"/>
                <a:cs typeface="Times New Roman" panose="02020603050405020304" pitchFamily="18" charset="0"/>
              </a:rPr>
              <a:t>˗ padedamas – užduotis atlieka atsakydamas į nukreipiamuosius klausimus, naudodamasis papildomai</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dirty="0">
                <a:effectLst/>
                <a:latin typeface="Calibri" panose="020F0502020204030204" pitchFamily="34" charset="0"/>
                <a:ea typeface="Calibri" panose="020F0502020204030204" pitchFamily="34" charset="0"/>
                <a:cs typeface="Times New Roman" panose="02020603050405020304" pitchFamily="18" charset="0"/>
              </a:rPr>
              <a:t>pateikta medžiaga, procesą </a:t>
            </a:r>
            <a:r>
              <a:rPr lang="lt-LT" dirty="0" err="1">
                <a:effectLst/>
                <a:latin typeface="Calibri" panose="020F0502020204030204" pitchFamily="34" charset="0"/>
                <a:ea typeface="Calibri" panose="020F0502020204030204" pitchFamily="34" charset="0"/>
                <a:cs typeface="Times New Roman" panose="02020603050405020304" pitchFamily="18" charset="0"/>
              </a:rPr>
              <a:t>moderuoja</a:t>
            </a:r>
            <a:r>
              <a:rPr lang="lt-LT" dirty="0">
                <a:effectLst/>
                <a:latin typeface="Calibri" panose="020F0502020204030204" pitchFamily="34" charset="0"/>
                <a:ea typeface="Calibri" panose="020F0502020204030204" pitchFamily="34" charset="0"/>
                <a:cs typeface="Times New Roman" panose="02020603050405020304" pitchFamily="18" charset="0"/>
              </a:rPr>
              <a:t> ir jame dalyvauja mokytojas;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dirty="0">
                <a:effectLst/>
                <a:latin typeface="Calibri" panose="020F0502020204030204" pitchFamily="34" charset="0"/>
                <a:ea typeface="Calibri" panose="020F0502020204030204" pitchFamily="34" charset="0"/>
                <a:cs typeface="Times New Roman" panose="02020603050405020304" pitchFamily="18" charset="0"/>
              </a:rPr>
              <a:t>˗ vadovaudamasis pateiktais kriterijais;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dirty="0">
                <a:effectLst/>
                <a:latin typeface="Calibri" panose="020F0502020204030204" pitchFamily="34" charset="0"/>
                <a:ea typeface="Calibri" panose="020F0502020204030204" pitchFamily="34" charset="0"/>
                <a:cs typeface="Times New Roman" panose="02020603050405020304" pitchFamily="18" charset="0"/>
              </a:rPr>
              <a:t>˗ konsultuodamasis – tikslingai klausdamas ar prašydamas patarimų;</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dirty="0">
                <a:effectLst/>
                <a:latin typeface="Calibri" panose="020F0502020204030204" pitchFamily="34" charset="0"/>
                <a:ea typeface="Calibri" panose="020F0502020204030204" pitchFamily="34" charset="0"/>
                <a:cs typeface="Times New Roman" panose="02020603050405020304" pitchFamily="18" charset="0"/>
              </a:rPr>
              <a:t>˗ savarankiškai.</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17960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BE36-CB4F-482E-A45A-33C819D454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80B16D-A6BA-450E-BFFE-09B48A38CA68}"/>
              </a:ext>
            </a:extLst>
          </p:cNvPr>
          <p:cNvSpPr>
            <a:spLocks noGrp="1"/>
          </p:cNvSpPr>
          <p:nvPr>
            <p:ph idx="1"/>
          </p:nvPr>
        </p:nvSpPr>
        <p:spPr>
          <a:xfrm>
            <a:off x="699654" y="1382280"/>
            <a:ext cx="10515600" cy="4351338"/>
          </a:xfrm>
        </p:spPr>
        <p:txBody>
          <a:bodyPr>
            <a:normAutofit fontScale="85000" lnSpcReduction="10000"/>
          </a:bodyPr>
          <a:lstStyle/>
          <a:p>
            <a:r>
              <a:rPr lang="lt-LT" sz="3000" u="sng" dirty="0"/>
              <a:t>sudėtingumo:</a:t>
            </a:r>
          </a:p>
          <a:p>
            <a:pPr marL="0" indent="0">
              <a:buNone/>
            </a:pPr>
            <a:r>
              <a:rPr lang="lt-LT" sz="3000" dirty="0"/>
              <a:t>˗ paprasčiausiomis vadinamos užduotys, tyrimai, situacijos, atvejai, kuriems išnagrinėti, surasti sprendimą ar atsakymą reikia 1 žingsnio (pvz., ištirpinti medžiagą, išmatuoti sunkio jėgą, rasti tiesiogiai pateiktą informaciją);</a:t>
            </a:r>
          </a:p>
          <a:p>
            <a:pPr marL="0" indent="0">
              <a:buNone/>
            </a:pPr>
            <a:r>
              <a:rPr lang="lt-LT" sz="3000" dirty="0"/>
              <a:t>˗ paprastomis vadinamos užduotys, tyrimai, situacijos, atvejai, kuriems išnagrinėti, surasti sprendimą ar atsakymą reikia ne mažiau kaip 2 žingsnių (pvz., atskirti dviejų medžiagų mišinį);</a:t>
            </a:r>
          </a:p>
          <a:p>
            <a:pPr marL="0" indent="0">
              <a:buNone/>
            </a:pPr>
            <a:r>
              <a:rPr lang="lt-LT" sz="3000" dirty="0"/>
              <a:t>˗ nesudėtingomis vadinamos užduotys, tyrimai, situacijos, atvejai, kuriems išnagrinėti, surasti sprendimą ar atsakymą reikia 3 ir daugiau žingsnių (pvz., palyginti augalų auginimo sąlygas, kietųjų medžiagų, skysčių ir dujų savybes, įvardyti organizmų tarpusavio ryšius mitybos tinkle).</a:t>
            </a:r>
          </a:p>
          <a:p>
            <a:endParaRPr lang="en-US" dirty="0"/>
          </a:p>
        </p:txBody>
      </p:sp>
    </p:spTree>
    <p:extLst>
      <p:ext uri="{BB962C8B-B14F-4D97-AF65-F5344CB8AC3E}">
        <p14:creationId xmlns:p14="http://schemas.microsoft.com/office/powerpoint/2010/main" val="4031605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4781D-AD0A-4D8C-B8AB-194A52883BB0}"/>
              </a:ext>
            </a:extLst>
          </p:cNvPr>
          <p:cNvPicPr>
            <a:picLocks noChangeAspect="1"/>
          </p:cNvPicPr>
          <p:nvPr/>
        </p:nvPicPr>
        <p:blipFill>
          <a:blip r:embed="rId2"/>
          <a:stretch>
            <a:fillRect/>
          </a:stretch>
        </p:blipFill>
        <p:spPr>
          <a:xfrm>
            <a:off x="1152526" y="104207"/>
            <a:ext cx="9432036" cy="6649585"/>
          </a:xfrm>
          <a:prstGeom prst="rect">
            <a:avLst/>
          </a:pr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5" name="Content Placeholder 4">
            <a:extLst>
              <a:ext uri="{FF2B5EF4-FFF2-40B4-BE49-F238E27FC236}">
                <a16:creationId xmlns:a16="http://schemas.microsoft.com/office/drawing/2014/main" id="{0E5E1CFA-5BD3-4004-9EC3-75E1E9F32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130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422-13B5-4DE5-AC8C-9EC540D44A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6243D8-53BD-4B26-8653-EF5CC851E40D}"/>
              </a:ext>
            </a:extLst>
          </p:cNvPr>
          <p:cNvSpPr>
            <a:spLocks noGrp="1"/>
          </p:cNvSpPr>
          <p:nvPr>
            <p:ph idx="1"/>
          </p:nvPr>
        </p:nvSpPr>
        <p:spPr>
          <a:xfrm>
            <a:off x="755073" y="1188316"/>
            <a:ext cx="10515600" cy="4351338"/>
          </a:xfrm>
        </p:spPr>
        <p:txBody>
          <a:bodyPr/>
          <a:lstStyle/>
          <a:p>
            <a:pPr>
              <a:lnSpc>
                <a:spcPct val="107000"/>
              </a:lnSpc>
              <a:spcAft>
                <a:spcPts val="800"/>
              </a:spcAft>
            </a:pPr>
            <a:r>
              <a:rPr lang="lt-LT" sz="3200" u="sng" dirty="0">
                <a:effectLst/>
                <a:latin typeface="Calibri" panose="020F0502020204030204" pitchFamily="34" charset="0"/>
                <a:ea typeface="Calibri" panose="020F0502020204030204" pitchFamily="34" charset="0"/>
                <a:cs typeface="Times New Roman" panose="02020603050405020304" pitchFamily="18" charset="0"/>
              </a:rPr>
              <a:t>konteksto:</a:t>
            </a:r>
            <a:endParaRPr lang="en-US" sz="32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3200" dirty="0">
                <a:effectLst/>
                <a:latin typeface="Calibri" panose="020F0502020204030204" pitchFamily="34" charset="0"/>
                <a:ea typeface="Calibri" panose="020F0502020204030204" pitchFamily="34" charset="0"/>
                <a:cs typeface="Times New Roman" panose="02020603050405020304" pitchFamily="18" charset="0"/>
              </a:rPr>
              <a:t>˗ artima aplinka;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3200" dirty="0">
                <a:effectLst/>
                <a:latin typeface="Calibri" panose="020F0502020204030204" pitchFamily="34" charset="0"/>
                <a:ea typeface="Calibri" panose="020F0502020204030204" pitchFamily="34" charset="0"/>
                <a:cs typeface="Times New Roman" panose="02020603050405020304" pitchFamily="18" charset="0"/>
              </a:rPr>
              <a:t>˗ kasdienė aplinka;</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3200" dirty="0">
                <a:effectLst/>
                <a:latin typeface="Calibri" panose="020F0502020204030204" pitchFamily="34" charset="0"/>
                <a:ea typeface="Calibri" panose="020F0502020204030204" pitchFamily="34" charset="0"/>
                <a:cs typeface="Times New Roman" panose="02020603050405020304" pitchFamily="18" charset="0"/>
              </a:rPr>
              <a:t>˗ įprastas kontekstas/-ai;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3200" dirty="0">
                <a:effectLst/>
                <a:latin typeface="Calibri" panose="020F0502020204030204" pitchFamily="34" charset="0"/>
                <a:ea typeface="Calibri" panose="020F0502020204030204" pitchFamily="34" charset="0"/>
                <a:cs typeface="Times New Roman" panose="02020603050405020304" pitchFamily="18" charset="0"/>
              </a:rPr>
              <a:t>˗ naujas, neįprastas kontekstas/-ai</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52207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44C5-6CB0-4D0F-8026-66067FB561D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DE942EC-7FCA-4044-AA73-5369B8875EB3}"/>
              </a:ext>
            </a:extLst>
          </p:cNvPr>
          <p:cNvPicPr>
            <a:picLocks noGrp="1" noChangeAspect="1"/>
          </p:cNvPicPr>
          <p:nvPr>
            <p:ph idx="1"/>
          </p:nvPr>
        </p:nvPicPr>
        <p:blipFill>
          <a:blip r:embed="rId2"/>
          <a:stretch>
            <a:fillRect/>
          </a:stretch>
        </p:blipFill>
        <p:spPr>
          <a:xfrm>
            <a:off x="923673" y="114300"/>
            <a:ext cx="10144223" cy="6819900"/>
          </a:xfrm>
        </p:spPr>
      </p:pic>
    </p:spTree>
    <p:extLst>
      <p:ext uri="{BB962C8B-B14F-4D97-AF65-F5344CB8AC3E}">
        <p14:creationId xmlns:p14="http://schemas.microsoft.com/office/powerpoint/2010/main" val="1742135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8D47-9FD5-4B74-B9D2-C7E9EF8BA3A4}"/>
              </a:ext>
            </a:extLst>
          </p:cNvPr>
          <p:cNvSpPr>
            <a:spLocks noGrp="1"/>
          </p:cNvSpPr>
          <p:nvPr>
            <p:ph type="title"/>
          </p:nvPr>
        </p:nvSpPr>
        <p:spPr>
          <a:xfrm>
            <a:off x="481013" y="3752849"/>
            <a:ext cx="3290887" cy="2452687"/>
          </a:xfrm>
        </p:spPr>
        <p:txBody>
          <a:bodyPr anchor="ctr">
            <a:normAutofit/>
          </a:bodyPr>
          <a:lstStyle/>
          <a:p>
            <a:r>
              <a:rPr lang="en-US" sz="3600"/>
              <a:t>Grupinis darbas </a:t>
            </a:r>
          </a:p>
        </p:txBody>
      </p:sp>
      <p:pic>
        <p:nvPicPr>
          <p:cNvPr id="4" name="Picture 3">
            <a:extLst>
              <a:ext uri="{FF2B5EF4-FFF2-40B4-BE49-F238E27FC236}">
                <a16:creationId xmlns:a16="http://schemas.microsoft.com/office/drawing/2014/main" id="{4A708C12-71DD-4628-8613-BB0AFD9DB42D}"/>
              </a:ext>
            </a:extLst>
          </p:cNvPr>
          <p:cNvPicPr>
            <a:picLocks noChangeAspect="1"/>
          </p:cNvPicPr>
          <p:nvPr/>
        </p:nvPicPr>
        <p:blipFill rotWithShape="1">
          <a:blip r:embed="rId2"/>
          <a:srcRect t="42915" r="2" b="1449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5" name="Content Placeholder 2">
            <a:extLst>
              <a:ext uri="{FF2B5EF4-FFF2-40B4-BE49-F238E27FC236}">
                <a16:creationId xmlns:a16="http://schemas.microsoft.com/office/drawing/2014/main" id="{ECF18B4B-C824-44BE-B91B-9BDF206BCE68}"/>
              </a:ext>
            </a:extLst>
          </p:cNvPr>
          <p:cNvGraphicFramePr>
            <a:graphicFrameLocks noGrp="1"/>
          </p:cNvGraphicFramePr>
          <p:nvPr>
            <p:ph idx="1"/>
            <p:extLst>
              <p:ext uri="{D42A27DB-BD31-4B8C-83A1-F6EECF244321}">
                <p14:modId xmlns:p14="http://schemas.microsoft.com/office/powerpoint/2010/main" val="30439471"/>
              </p:ext>
            </p:extLst>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4227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10ECC7-1F86-4946-AF2D-A66A6CD438FF}"/>
              </a:ext>
            </a:extLst>
          </p:cNvPr>
          <p:cNvSpPr>
            <a:spLocks noGrp="1"/>
          </p:cNvSpPr>
          <p:nvPr>
            <p:ph type="title"/>
          </p:nvPr>
        </p:nvSpPr>
        <p:spPr>
          <a:xfrm>
            <a:off x="643467" y="1698171"/>
            <a:ext cx="3962061" cy="4516360"/>
          </a:xfrm>
        </p:spPr>
        <p:txBody>
          <a:bodyPr anchor="ctr">
            <a:normAutofit/>
          </a:bodyPr>
          <a:lstStyle/>
          <a:p>
            <a:r>
              <a:rPr lang="lt-LT" sz="3600"/>
              <a:t>Grupės </a:t>
            </a:r>
            <a:endParaRPr lang="en-US" sz="360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43E6CFB-8874-48C7-B25A-5959BAF46F31}"/>
              </a:ext>
            </a:extLst>
          </p:cNvPr>
          <p:cNvGraphicFramePr>
            <a:graphicFrameLocks noGrp="1"/>
          </p:cNvGraphicFramePr>
          <p:nvPr>
            <p:ph idx="1"/>
            <p:extLst>
              <p:ext uri="{D42A27DB-BD31-4B8C-83A1-F6EECF244321}">
                <p14:modId xmlns:p14="http://schemas.microsoft.com/office/powerpoint/2010/main" val="1122686522"/>
              </p:ext>
            </p:extLst>
          </p:nvPr>
        </p:nvGraphicFramePr>
        <p:xfrm>
          <a:off x="5070475" y="1698625"/>
          <a:ext cx="6478588" cy="451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6215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1522D-2122-4CE5-B1C8-6959F615BFA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4C9A066-E7B2-4138-8CEF-08C20E7D8A44}"/>
              </a:ext>
            </a:extLst>
          </p:cNvPr>
          <p:cNvPicPr>
            <a:picLocks noGrp="1" noChangeAspect="1"/>
          </p:cNvPicPr>
          <p:nvPr>
            <p:ph idx="1"/>
          </p:nvPr>
        </p:nvPicPr>
        <p:blipFill>
          <a:blip r:embed="rId2"/>
          <a:stretch>
            <a:fillRect/>
          </a:stretch>
        </p:blipFill>
        <p:spPr>
          <a:xfrm>
            <a:off x="216454" y="365125"/>
            <a:ext cx="11137346" cy="6425829"/>
          </a:xfrm>
        </p:spPr>
      </p:pic>
    </p:spTree>
    <p:extLst>
      <p:ext uri="{BB962C8B-B14F-4D97-AF65-F5344CB8AC3E}">
        <p14:creationId xmlns:p14="http://schemas.microsoft.com/office/powerpoint/2010/main" val="2861956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745836" y="102899"/>
            <a:ext cx="10515600" cy="1325563"/>
          </a:xfrm>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838200" y="1428462"/>
            <a:ext cx="10515600" cy="4351338"/>
          </a:xfrm>
        </p:spPr>
        <p:txBody>
          <a:bodyPr>
            <a:normAutofit fontScale="85000" lnSpcReduction="10000"/>
          </a:bodyPr>
          <a:lstStyle/>
          <a:p>
            <a:r>
              <a:rPr lang="lt-LT" sz="1700" dirty="0">
                <a:hlinkClick r:id="rId2"/>
              </a:rPr>
              <a:t>https://justsomething.co/before-and-after-world/</a:t>
            </a:r>
            <a:endParaRPr lang="lt-LT" sz="1700" dirty="0"/>
          </a:p>
          <a:p>
            <a:r>
              <a:rPr lang="en-US" sz="1700" dirty="0" err="1"/>
              <a:t>Bendr</a:t>
            </a:r>
            <a:r>
              <a:rPr lang="lt-LT" sz="1700" dirty="0" err="1"/>
              <a:t>ųjų</a:t>
            </a:r>
            <a:r>
              <a:rPr lang="lt-LT" sz="1700" dirty="0"/>
              <a:t> programų atnaujinimo gairės, 2019 </a:t>
            </a:r>
          </a:p>
          <a:p>
            <a:r>
              <a:rPr lang="lt-LT" sz="1700" dirty="0"/>
              <a:t>Geros mokyklos koncepcija, 2015</a:t>
            </a:r>
          </a:p>
          <a:p>
            <a:r>
              <a:rPr lang="lt-LT" sz="1700" dirty="0">
                <a:hlinkClick r:id="rId3"/>
              </a:rPr>
              <a:t>https://www.counselling-directory.org.uk/memberarticles/i-dont-know-who-i-am-anymore-losing-my-identity</a:t>
            </a:r>
            <a:endParaRPr lang="lt-LT" sz="1700" dirty="0"/>
          </a:p>
          <a:p>
            <a:r>
              <a:rPr lang="lt-LT" sz="1700" dirty="0">
                <a:hlinkClick r:id="rId4"/>
              </a:rPr>
              <a:t>http://mindurmarathi.com/how-to-say-in-marathi/nice-to-meet-you-in-marathi/</a:t>
            </a:r>
            <a:endParaRPr lang="lt-LT" sz="1700" dirty="0"/>
          </a:p>
          <a:p>
            <a:r>
              <a:rPr lang="lt-LT" sz="1700" dirty="0">
                <a:hlinkClick r:id="rId5"/>
              </a:rPr>
              <a:t>https://www.miestai.net/forumas/forum/kitos-diskusijos/visuomen%C4%97-ir-%C5%ABkis/14193-lietuvos-etnografiniai-regionai/page7</a:t>
            </a:r>
            <a:endParaRPr lang="lt-LT" sz="1700" dirty="0"/>
          </a:p>
          <a:p>
            <a:r>
              <a:rPr lang="lt-LT" sz="1700" dirty="0">
                <a:hlinkClick r:id="rId6"/>
              </a:rPr>
              <a:t>https://www.mokykla2030.lt/wp-content/uploads/2021/05/Kompetenciju-raiskos-gamtamokslinio-ugdymo-pasiekimu-ir-mokymosi-turinio-sasajos.pdf</a:t>
            </a:r>
            <a:endParaRPr lang="lt-LT" sz="1700" dirty="0"/>
          </a:p>
          <a:p>
            <a:r>
              <a:rPr lang="lt-LT" sz="1700" dirty="0">
                <a:hlinkClick r:id="rId7"/>
              </a:rPr>
              <a:t>https://www.emokykla.lt/upload/EMOKYKLA/BP/2021-11-03/Rekomendacijos/Pradinio%20ugdymo%20bendr%C5%B3j%C5%B3%20program%C5%B3%20%C4%AFgyvendinimo%20rekomendacijos.pdf</a:t>
            </a:r>
            <a:endParaRPr lang="lt-LT" sz="1700" dirty="0"/>
          </a:p>
          <a:p>
            <a:r>
              <a:rPr lang="lt-LT" sz="1700" dirty="0">
                <a:hlinkClick r:id="rId8"/>
              </a:rPr>
              <a:t>https://e-seimas.lrs.lt/portal/legalAct/lt/TAD/481fb7d0a82611e59010bea026bdb259/ejTyNDsnvQ</a:t>
            </a:r>
            <a:endParaRPr lang="lt-LT" sz="1700" dirty="0"/>
          </a:p>
          <a:p>
            <a:r>
              <a:rPr lang="lt-LT" sz="1700" dirty="0">
                <a:hlinkClick r:id="rId9"/>
              </a:rPr>
              <a:t>http://www.nmva.smm.lt/</a:t>
            </a:r>
            <a:r>
              <a:rPr lang="lt-LT" sz="1700" dirty="0" err="1">
                <a:hlinkClick r:id="rId9"/>
              </a:rPr>
              <a:t>wp-content</a:t>
            </a:r>
            <a:r>
              <a:rPr lang="lt-LT" sz="1700" dirty="0">
                <a:hlinkClick r:id="rId9"/>
              </a:rPr>
              <a:t>/</a:t>
            </a:r>
            <a:r>
              <a:rPr lang="lt-LT" sz="1700" dirty="0" err="1">
                <a:hlinkClick r:id="rId9"/>
              </a:rPr>
              <a:t>uploads</a:t>
            </a:r>
            <a:r>
              <a:rPr lang="lt-LT" sz="1700" dirty="0">
                <a:hlinkClick r:id="rId9"/>
              </a:rPr>
              <a:t>/2015/08/GM_koncepcija_11-121-V.V..pdf</a:t>
            </a:r>
            <a:endParaRPr lang="lt-LT" sz="1700" dirty="0"/>
          </a:p>
          <a:p>
            <a:r>
              <a:rPr lang="lt-LT" sz="1700" dirty="0">
                <a:hlinkClick r:id="rId10" action="ppaction://hlinkfile"/>
              </a:rPr>
              <a:t>file:///C:/Users/rimab/Desktop/MOKYMAIBP/MOKYMAI%202022/SAUSIS/DOKUMENTAI%20I-II%20SEMINARUI/NAUJAGamtamokslinio%20ugdymo%20BP%20projektas_2021-11-03.pdf</a:t>
            </a:r>
            <a:endParaRPr lang="lt-LT" sz="1700" dirty="0"/>
          </a:p>
          <a:p>
            <a:r>
              <a:rPr lang="lt-LT" sz="1700" dirty="0">
                <a:hlinkClick r:id="rId11"/>
              </a:rPr>
              <a:t>https://www.clarus.com/blog/group-work-or-lectures-which-teaching-method-is-best-for-students/</a:t>
            </a:r>
            <a:endParaRPr lang="lt-LT" sz="1700" dirty="0"/>
          </a:p>
          <a:p>
            <a:endParaRPr lang="lt-LT" sz="1700" dirty="0"/>
          </a:p>
          <a:p>
            <a:endParaRPr lang="lt-LT" sz="1700" dirty="0"/>
          </a:p>
          <a:p>
            <a:endParaRPr lang="lt-LT" sz="1700" dirty="0"/>
          </a:p>
          <a:p>
            <a:endParaRPr lang="lt-LT" sz="1700" dirty="0"/>
          </a:p>
          <a:p>
            <a:endParaRPr lang="lt-LT" sz="1700" dirty="0"/>
          </a:p>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1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24986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Content Placeholder 3">
            <a:extLst>
              <a:ext uri="{FF2B5EF4-FFF2-40B4-BE49-F238E27FC236}">
                <a16:creationId xmlns:a16="http://schemas.microsoft.com/office/drawing/2014/main" id="{6E4A5944-F531-45AF-854D-F6D4DE3CF984}"/>
              </a:ext>
            </a:extLst>
          </p:cNvPr>
          <p:cNvPicPr>
            <a:picLocks noGrp="1" noChangeAspect="1"/>
          </p:cNvPicPr>
          <p:nvPr>
            <p:ph idx="1"/>
          </p:nvPr>
        </p:nvPicPr>
        <p:blipFill>
          <a:blip r:embed="rId3"/>
          <a:stretch>
            <a:fillRect/>
          </a:stretch>
        </p:blipFill>
        <p:spPr>
          <a:xfrm>
            <a:off x="1022512" y="196178"/>
            <a:ext cx="7974380" cy="5980785"/>
          </a:xfrm>
          <a:prstGeom prst="rect">
            <a:avLst/>
          </a:prstGeom>
        </p:spPr>
      </p:pic>
      <p:sp>
        <p:nvSpPr>
          <p:cNvPr id="7" name="TextBox 6">
            <a:extLst>
              <a:ext uri="{FF2B5EF4-FFF2-40B4-BE49-F238E27FC236}">
                <a16:creationId xmlns:a16="http://schemas.microsoft.com/office/drawing/2014/main" id="{17DC4B22-8BAD-4DE1-868E-B69E5C5D8453}"/>
              </a:ext>
            </a:extLst>
          </p:cNvPr>
          <p:cNvSpPr txBox="1"/>
          <p:nvPr/>
        </p:nvSpPr>
        <p:spPr>
          <a:xfrm>
            <a:off x="1764145" y="3105834"/>
            <a:ext cx="6797964" cy="830997"/>
          </a:xfrm>
          <a:prstGeom prst="rect">
            <a:avLst/>
          </a:prstGeom>
          <a:noFill/>
        </p:spPr>
        <p:txBody>
          <a:bodyPr wrap="square">
            <a:spAutoFit/>
          </a:bodyPr>
          <a:lstStyle/>
          <a:p>
            <a:r>
              <a:rPr lang="lt-LT" sz="4800" dirty="0">
                <a:solidFill>
                  <a:srgbClr val="FFFF00"/>
                </a:solidFill>
                <a:latin typeface="Segoe Print" panose="02000600000000000000" pitchFamily="2" charset="0"/>
              </a:rPr>
              <a:t>Dėkoju už dėmesį </a:t>
            </a:r>
            <a:r>
              <a:rPr lang="lt-LT" sz="4800" dirty="0">
                <a:solidFill>
                  <a:srgbClr val="FFFF00"/>
                </a:solidFill>
                <a:latin typeface="Segoe Print" panose="02000600000000000000" pitchFamily="2" charset="0"/>
                <a:sym typeface="Wingdings" panose="05000000000000000000" pitchFamily="2" charset="2"/>
              </a:rPr>
              <a:t></a:t>
            </a:r>
            <a:endParaRPr lang="lt-LT" sz="4800" dirty="0">
              <a:solidFill>
                <a:srgbClr val="FFFF00"/>
              </a:solidFill>
              <a:latin typeface="Segoe Print" panose="02000600000000000000" pitchFamily="2" charset="0"/>
            </a:endParaRPr>
          </a:p>
        </p:txBody>
      </p:sp>
    </p:spTree>
    <p:extLst>
      <p:ext uri="{BB962C8B-B14F-4D97-AF65-F5344CB8AC3E}">
        <p14:creationId xmlns:p14="http://schemas.microsoft.com/office/powerpoint/2010/main" val="841183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endParaRPr lang="lt-LT"/>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Content Placeholder 4">
            <a:extLst>
              <a:ext uri="{FF2B5EF4-FFF2-40B4-BE49-F238E27FC236}">
                <a16:creationId xmlns:a16="http://schemas.microsoft.com/office/drawing/2014/main" id="{E8E1ED0C-356F-4CB2-9BAE-21E3C720F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16" y="0"/>
            <a:ext cx="11189367" cy="7668963"/>
          </a:xfrm>
          <a:prstGeom prst="rect">
            <a:avLst/>
          </a:prstGeom>
        </p:spPr>
      </p:pic>
    </p:spTree>
    <p:extLst>
      <p:ext uri="{BB962C8B-B14F-4D97-AF65-F5344CB8AC3E}">
        <p14:creationId xmlns:p14="http://schemas.microsoft.com/office/powerpoint/2010/main" val="62847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3345005" y="267682"/>
            <a:ext cx="5561938" cy="2513516"/>
          </a:xfrm>
        </p:spPr>
        <p:txBody>
          <a:bodyPr vert="horz" lIns="91440" tIns="45720" rIns="91440" bIns="45720" rtlCol="0" anchor="b">
            <a:normAutofit/>
          </a:bodyPr>
          <a:lstStyle/>
          <a:p>
            <a:pPr algn="ctr"/>
            <a:r>
              <a:rPr lang="en-US" sz="6000" b="1" kern="1200" dirty="0" err="1">
                <a:solidFill>
                  <a:schemeClr val="tx1"/>
                </a:solidFill>
                <a:latin typeface="+mj-lt"/>
                <a:ea typeface="+mj-ea"/>
                <a:cs typeface="+mj-cs"/>
              </a:rPr>
              <a:t>Seminaro</a:t>
            </a:r>
            <a:r>
              <a:rPr lang="en-US" sz="6000" b="1" kern="1200" dirty="0">
                <a:solidFill>
                  <a:schemeClr val="tx1"/>
                </a:solidFill>
                <a:latin typeface="+mj-lt"/>
                <a:ea typeface="+mj-ea"/>
                <a:cs typeface="+mj-cs"/>
              </a:rPr>
              <a:t> </a:t>
            </a:r>
            <a:r>
              <a:rPr lang="en-US" sz="6000" b="1" kern="1200" dirty="0" err="1">
                <a:solidFill>
                  <a:schemeClr val="tx1"/>
                </a:solidFill>
                <a:latin typeface="+mj-lt"/>
                <a:ea typeface="+mj-ea"/>
                <a:cs typeface="+mj-cs"/>
              </a:rPr>
              <a:t>tikslas</a:t>
            </a:r>
            <a:endParaRPr lang="en-US" sz="60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2340864" y="3112814"/>
            <a:ext cx="7231761" cy="2364061"/>
          </a:xfrm>
        </p:spPr>
        <p:txBody>
          <a:bodyPr vert="horz" lIns="91440" tIns="45720" rIns="91440" bIns="45720" rtlCol="0">
            <a:normAutofit/>
          </a:bodyPr>
          <a:lstStyle/>
          <a:p>
            <a:pPr marL="0" indent="0" algn="ctr">
              <a:buNone/>
            </a:pPr>
            <a:r>
              <a:rPr lang="en-US" sz="3600" kern="1200" dirty="0" err="1">
                <a:solidFill>
                  <a:schemeClr val="tx1"/>
                </a:solidFill>
                <a:latin typeface="+mn-lt"/>
                <a:ea typeface="+mn-ea"/>
                <a:cs typeface="+mn-cs"/>
              </a:rPr>
              <a:t>Padėti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išsiaiškinti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gamtamokslinio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kaitos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siekius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bendrojo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mokykloje</a:t>
            </a:r>
            <a:endParaRPr lang="en-US" sz="3600" kern="1200" dirty="0">
              <a:solidFill>
                <a:schemeClr val="tx1"/>
              </a:solidFill>
              <a:latin typeface="+mn-lt"/>
              <a:ea typeface="+mn-ea"/>
              <a:cs typeface="+mn-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27112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8" name="Picture 7">
            <a:extLst>
              <a:ext uri="{FF2B5EF4-FFF2-40B4-BE49-F238E27FC236}">
                <a16:creationId xmlns:a16="http://schemas.microsoft.com/office/drawing/2014/main" id="{D5A73188-818D-4AD2-86AB-507D074ACAF8}"/>
              </a:ext>
            </a:extLst>
          </p:cNvPr>
          <p:cNvPicPr>
            <a:picLocks noChangeAspect="1"/>
          </p:cNvPicPr>
          <p:nvPr/>
        </p:nvPicPr>
        <p:blipFill>
          <a:blip r:embed="rId3"/>
          <a:stretch>
            <a:fillRect/>
          </a:stretch>
        </p:blipFill>
        <p:spPr>
          <a:xfrm>
            <a:off x="609124" y="300642"/>
            <a:ext cx="10973751" cy="6035563"/>
          </a:xfrm>
          <a:prstGeom prst="rect">
            <a:avLst/>
          </a:prstGeom>
        </p:spPr>
      </p:pic>
      <p:sp>
        <p:nvSpPr>
          <p:cNvPr id="9" name="Rectangle 8">
            <a:extLst>
              <a:ext uri="{FF2B5EF4-FFF2-40B4-BE49-F238E27FC236}">
                <a16:creationId xmlns:a16="http://schemas.microsoft.com/office/drawing/2014/main" id="{F8360EBA-4361-42D2-B19B-285580BB50F4}"/>
              </a:ext>
            </a:extLst>
          </p:cNvPr>
          <p:cNvSpPr/>
          <p:nvPr/>
        </p:nvSpPr>
        <p:spPr>
          <a:xfrm>
            <a:off x="1051919" y="5867745"/>
            <a:ext cx="1634719" cy="584775"/>
          </a:xfrm>
          <a:prstGeom prst="rect">
            <a:avLst/>
          </a:prstGeom>
          <a:noFill/>
        </p:spPr>
        <p:txBody>
          <a:bodyPr wrap="square" lIns="91440" tIns="45720" rIns="91440" bIns="45720">
            <a:spAutoFit/>
          </a:bodyPr>
          <a:lstStyle/>
          <a:p>
            <a:pPr algn="ctr"/>
            <a:r>
              <a:rPr lang="lt-LT" sz="1600" b="0" cap="none" spc="0" dirty="0">
                <a:ln w="0"/>
                <a:solidFill>
                  <a:srgbClr val="FF0000"/>
                </a:solidFill>
                <a:effectLst>
                  <a:outerShdw blurRad="38100" dist="19050" dir="2700000" algn="tl" rotWithShape="0">
                    <a:schemeClr val="dk1">
                      <a:alpha val="40000"/>
                    </a:schemeClr>
                  </a:outerShdw>
                </a:effectLst>
              </a:rPr>
              <a:t>Skaitmeninė </a:t>
            </a:r>
          </a:p>
          <a:p>
            <a:pPr algn="ctr"/>
            <a:r>
              <a:rPr lang="lt-LT" sz="1600" b="0" cap="none" spc="0" dirty="0">
                <a:ln w="0"/>
                <a:solidFill>
                  <a:srgbClr val="FF0000"/>
                </a:solidFill>
                <a:effectLst>
                  <a:outerShdw blurRad="38100" dist="19050" dir="2700000" algn="tl" rotWithShape="0">
                    <a:schemeClr val="dk1">
                      <a:alpha val="40000"/>
                    </a:schemeClr>
                  </a:outerShdw>
                </a:effectLst>
              </a:rPr>
              <a:t>kompetencija </a:t>
            </a:r>
            <a:endParaRPr lang="en-US" sz="16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283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7E23C704-3463-42E4-8730-2BEA2AB90020}"/>
              </a:ext>
            </a:extLst>
          </p:cNvPr>
          <p:cNvSpPr txBox="1"/>
          <p:nvPr/>
        </p:nvSpPr>
        <p:spPr>
          <a:xfrm>
            <a:off x="350982" y="476929"/>
            <a:ext cx="11129818" cy="5601533"/>
          </a:xfrm>
          <a:prstGeom prst="rect">
            <a:avLst/>
          </a:prstGeom>
          <a:noFill/>
        </p:spPr>
        <p:txBody>
          <a:bodyPr wrap="square">
            <a:spAutoFit/>
          </a:bodyPr>
          <a:lstStyle/>
          <a:p>
            <a:r>
              <a:rPr lang="lt-LT" sz="3600" dirty="0"/>
              <a:t>PAŽINIMO KOMPETENCIJA </a:t>
            </a:r>
          </a:p>
          <a:p>
            <a:endParaRPr lang="lt-LT" dirty="0"/>
          </a:p>
          <a:p>
            <a:r>
              <a:rPr lang="lt-LT" sz="2400" dirty="0"/>
              <a:t>Gamtamokslinės žinios konstruojamos grindžiant moksline metodologija, mokiniai motyvuojami tyrinėti gamtos procesus, pritaikyti gamtamokslinio mąstymo formas ir pažinimo metodus, formuluoti pagrįstas išvadas, apmąstant gamtos mokslų teoriją ir praktiką kurtis vientisą pasaulėvaizdį. Mokiniai skatinami reflektuoti savo mokymąsi, įsivertinti patirtį ir pažangą, mokytis iš klaidų, išsikelti naujus tikslus. </a:t>
            </a:r>
          </a:p>
          <a:p>
            <a:endParaRPr lang="lt-LT" sz="2400" dirty="0"/>
          </a:p>
          <a:p>
            <a:r>
              <a:rPr lang="lt-LT" sz="3200" dirty="0"/>
              <a:t>SANDAI</a:t>
            </a:r>
          </a:p>
          <a:p>
            <a:pPr marL="342900" indent="-342900">
              <a:buFont typeface="Arial" panose="020B0604020202020204" pitchFamily="34" charset="0"/>
              <a:buChar char="•"/>
            </a:pPr>
            <a:r>
              <a:rPr lang="lt-LT" sz="3200" dirty="0"/>
              <a:t>Dalyko žinios ir gebėjimai </a:t>
            </a:r>
          </a:p>
          <a:p>
            <a:pPr marL="342900" indent="-342900">
              <a:buFont typeface="Arial" panose="020B0604020202020204" pitchFamily="34" charset="0"/>
              <a:buChar char="•"/>
            </a:pPr>
            <a:r>
              <a:rPr lang="lt-LT" sz="3200" dirty="0"/>
              <a:t>Kritinis mąstymas </a:t>
            </a:r>
          </a:p>
          <a:p>
            <a:pPr marL="342900" indent="-342900">
              <a:buFont typeface="Arial" panose="020B0604020202020204" pitchFamily="34" charset="0"/>
              <a:buChar char="•"/>
            </a:pPr>
            <a:r>
              <a:rPr lang="lt-LT" sz="3200" dirty="0"/>
              <a:t>Problemų sprendimas </a:t>
            </a:r>
          </a:p>
          <a:p>
            <a:pPr marL="342900" indent="-342900">
              <a:buFont typeface="Arial" panose="020B0604020202020204" pitchFamily="34" charset="0"/>
              <a:buChar char="•"/>
            </a:pPr>
            <a:r>
              <a:rPr lang="lt-LT" sz="3200" dirty="0"/>
              <a:t>Mokėjimas mokytis </a:t>
            </a:r>
            <a:endParaRPr lang="en-US" sz="3200" dirty="0"/>
          </a:p>
        </p:txBody>
      </p:sp>
    </p:spTree>
    <p:extLst>
      <p:ext uri="{BB962C8B-B14F-4D97-AF65-F5344CB8AC3E}">
        <p14:creationId xmlns:p14="http://schemas.microsoft.com/office/powerpoint/2010/main" val="3004142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9B43-9231-4613-9710-7F0C189AD8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49CEA6-496C-4501-B8CB-F1F9BFB8FABF}"/>
              </a:ext>
            </a:extLst>
          </p:cNvPr>
          <p:cNvSpPr>
            <a:spLocks noGrp="1"/>
          </p:cNvSpPr>
          <p:nvPr>
            <p:ph idx="1"/>
          </p:nvPr>
        </p:nvSpPr>
        <p:spPr>
          <a:xfrm>
            <a:off x="714375" y="4283075"/>
            <a:ext cx="8748518" cy="1927225"/>
          </a:xfrm>
        </p:spPr>
        <p:txBody>
          <a:bodyPr>
            <a:normAutofit fontScale="40000" lnSpcReduction="20000"/>
          </a:bodyPr>
          <a:lstStyle/>
          <a:p>
            <a:endParaRPr lang="lt-LT" dirty="0"/>
          </a:p>
          <a:p>
            <a:endParaRPr lang="lt-LT" dirty="0"/>
          </a:p>
          <a:p>
            <a:endParaRPr lang="lt-LT" dirty="0"/>
          </a:p>
          <a:p>
            <a:endParaRPr lang="lt-LT" dirty="0"/>
          </a:p>
          <a:p>
            <a:endParaRPr lang="lt-LT" dirty="0"/>
          </a:p>
          <a:p>
            <a:endParaRPr lang="lt-LT" dirty="0"/>
          </a:p>
          <a:p>
            <a:endParaRPr lang="lt-LT" dirty="0"/>
          </a:p>
          <a:p>
            <a:r>
              <a:rPr lang="en-US" dirty="0"/>
              <a:t>https://www.vedlys.smm.lt/1_4_klasiu_pamoku_veiklu_aprasai/6.html</a:t>
            </a:r>
          </a:p>
        </p:txBody>
      </p:sp>
      <p:pic>
        <p:nvPicPr>
          <p:cNvPr id="5" name="Picture 4">
            <a:extLst>
              <a:ext uri="{FF2B5EF4-FFF2-40B4-BE49-F238E27FC236}">
                <a16:creationId xmlns:a16="http://schemas.microsoft.com/office/drawing/2014/main" id="{76DF5832-C1ED-4AAA-8672-628978C354AA}"/>
              </a:ext>
            </a:extLst>
          </p:cNvPr>
          <p:cNvPicPr>
            <a:picLocks noChangeAspect="1"/>
          </p:cNvPicPr>
          <p:nvPr/>
        </p:nvPicPr>
        <p:blipFill>
          <a:blip r:embed="rId2"/>
          <a:stretch>
            <a:fillRect/>
          </a:stretch>
        </p:blipFill>
        <p:spPr>
          <a:xfrm>
            <a:off x="1121666" y="159769"/>
            <a:ext cx="8687550" cy="5736205"/>
          </a:xfrm>
          <a:prstGeom prst="rect">
            <a:avLst/>
          </a:prstGeom>
        </p:spPr>
      </p:pic>
    </p:spTree>
    <p:extLst>
      <p:ext uri="{BB962C8B-B14F-4D97-AF65-F5344CB8AC3E}">
        <p14:creationId xmlns:p14="http://schemas.microsoft.com/office/powerpoint/2010/main" val="1837206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165B4E-9D10-4B64-B469-0E191C0A7A32}"/>
              </a:ext>
            </a:extLst>
          </p:cNvPr>
          <p:cNvSpPr>
            <a:spLocks noGrp="1"/>
          </p:cNvSpPr>
          <p:nvPr>
            <p:ph type="title"/>
          </p:nvPr>
        </p:nvSpPr>
        <p:spPr>
          <a:xfrm>
            <a:off x="6657715" y="467271"/>
            <a:ext cx="4195674" cy="2052522"/>
          </a:xfrm>
        </p:spPr>
        <p:txBody>
          <a:bodyPr anchor="b">
            <a:normAutofit/>
          </a:bodyPr>
          <a:lstStyle/>
          <a:p>
            <a:endParaRPr lang="en-US" sz="5600"/>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78DBFC0-75C1-487E-BD27-A6A580DC049F}"/>
              </a:ext>
            </a:extLst>
          </p:cNvPr>
          <p:cNvPicPr>
            <a:picLocks noChangeAspect="1"/>
          </p:cNvPicPr>
          <p:nvPr/>
        </p:nvPicPr>
        <p:blipFill rotWithShape="1">
          <a:blip r:embed="rId2"/>
          <a:srcRect l="17375" r="7627"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8" name="Content Placeholder 7">
            <a:extLst>
              <a:ext uri="{FF2B5EF4-FFF2-40B4-BE49-F238E27FC236}">
                <a16:creationId xmlns:a16="http://schemas.microsoft.com/office/drawing/2014/main" id="{C7BAC212-7D6F-4259-BEB7-7549627D7EE3}"/>
              </a:ext>
            </a:extLst>
          </p:cNvPr>
          <p:cNvSpPr>
            <a:spLocks noGrp="1"/>
          </p:cNvSpPr>
          <p:nvPr>
            <p:ph idx="1"/>
          </p:nvPr>
        </p:nvSpPr>
        <p:spPr>
          <a:xfrm>
            <a:off x="6657715" y="2990818"/>
            <a:ext cx="4195673" cy="2913872"/>
          </a:xfrm>
        </p:spPr>
        <p:txBody>
          <a:bodyPr anchor="t">
            <a:normAutofit/>
          </a:bodyPr>
          <a:lstStyle/>
          <a:p>
            <a:r>
              <a:rPr lang="lt-LT" sz="3200" dirty="0">
                <a:solidFill>
                  <a:schemeClr val="tx1">
                    <a:alpha val="80000"/>
                  </a:schemeClr>
                </a:solidFill>
              </a:rPr>
              <a:t>Kokių medžių lapai?</a:t>
            </a:r>
          </a:p>
          <a:p>
            <a:r>
              <a:rPr lang="lt-LT" sz="3200" dirty="0">
                <a:solidFill>
                  <a:schemeClr val="tx1">
                    <a:alpha val="80000"/>
                  </a:schemeClr>
                </a:solidFill>
              </a:rPr>
              <a:t>Kokios formos?</a:t>
            </a:r>
          </a:p>
          <a:p>
            <a:r>
              <a:rPr lang="lt-LT" sz="3200" dirty="0">
                <a:solidFill>
                  <a:schemeClr val="tx1">
                    <a:alpha val="80000"/>
                  </a:schemeClr>
                </a:solidFill>
              </a:rPr>
              <a:t>Spalvos?</a:t>
            </a:r>
          </a:p>
          <a:p>
            <a:r>
              <a:rPr lang="lt-LT" sz="3200" dirty="0">
                <a:solidFill>
                  <a:schemeClr val="tx1">
                    <a:alpha val="80000"/>
                  </a:schemeClr>
                </a:solidFill>
              </a:rPr>
              <a:t>Kiek iškarpymų ar kampų?</a:t>
            </a:r>
          </a:p>
          <a:p>
            <a:endParaRPr lang="en-US" sz="2000" dirty="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09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walking on a path in a park&#10;&#10;Description automatically generated with low confidence">
            <a:extLst>
              <a:ext uri="{FF2B5EF4-FFF2-40B4-BE49-F238E27FC236}">
                <a16:creationId xmlns:a16="http://schemas.microsoft.com/office/drawing/2014/main" id="{C55E09EA-CA5E-4C66-BF69-8D9D3D1DCE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3C1624DC-C04D-4FB6-A2F1-869B166E96D5}"/>
              </a:ext>
            </a:extLst>
          </p:cNvPr>
          <p:cNvSpPr>
            <a:spLocks noGrp="1"/>
          </p:cNvSpPr>
          <p:nvPr>
            <p:ph idx="1"/>
          </p:nvPr>
        </p:nvSpPr>
        <p:spPr>
          <a:xfrm>
            <a:off x="6234329" y="2279018"/>
            <a:ext cx="5314543" cy="3375920"/>
          </a:xfrm>
        </p:spPr>
        <p:txBody>
          <a:bodyPr anchor="t">
            <a:normAutofit/>
          </a:bodyPr>
          <a:lstStyle/>
          <a:p>
            <a:r>
              <a:rPr lang="lt-LT" sz="1800" dirty="0"/>
              <a:t>Dalykų integravimas </a:t>
            </a:r>
          </a:p>
          <a:p>
            <a:endParaRPr lang="en-US" sz="1800" dirty="0"/>
          </a:p>
        </p:txBody>
      </p:sp>
    </p:spTree>
    <p:extLst>
      <p:ext uri="{BB962C8B-B14F-4D97-AF65-F5344CB8AC3E}">
        <p14:creationId xmlns:p14="http://schemas.microsoft.com/office/powerpoint/2010/main" val="222791845"/>
      </p:ext>
    </p:extLst>
  </p:cSld>
  <p:clrMapOvr>
    <a:overrideClrMapping bg1="dk1" tx1="lt1" bg2="dk2" tx2="lt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1238</Words>
  <Application>Microsoft Office PowerPoint</Application>
  <PresentationFormat>Widescreen</PresentationFormat>
  <Paragraphs>154</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Cambria</vt:lpstr>
      <vt:lpstr>Garamond</vt:lpstr>
      <vt:lpstr>Rockwell</vt:lpstr>
      <vt:lpstr>Segoe Print</vt:lpstr>
      <vt:lpstr>Times New Roman</vt:lpstr>
      <vt:lpstr>work-sans</vt:lpstr>
      <vt:lpstr>Office Theme</vt:lpstr>
      <vt:lpstr>   Gamtamokslinio ugdymo Bendrųjų ugdymo programų pokyčiai: ugdymo tikslai ir uždaviniai, kompetencijų ugdymas </vt:lpstr>
      <vt:lpstr>PowerPoint Presentation</vt:lpstr>
      <vt:lpstr>PowerPoint Presentation</vt:lpstr>
      <vt:lpstr>Seminaro tikslas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KŪRYBIŠKUMO KOMPETENCIJA</vt:lpstr>
      <vt:lpstr>https://www.youtube.com/watch?v=F5zg_af9b8c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KULTŪRINĖ KOMPETENCIJA  </vt:lpstr>
      <vt:lpstr>PowerPoint Presentation</vt:lpstr>
      <vt:lpstr>PowerPoint Presentation</vt:lpstr>
      <vt:lpstr>PowerPoint Presentation</vt:lpstr>
      <vt:lpstr>PowerPoint Presentation</vt:lpstr>
      <vt:lpstr>PASIEKIMŲ VERTINIMAS </vt:lpstr>
      <vt:lpstr>Jeigu mokinių pasiekimai vertinami pažymiais, jie siejami su pasiekimų lygiais: </vt:lpstr>
      <vt:lpstr>Aprašant pasiekimų lygių požymius naudotos šios mokinių pasiekimų augimą rodančios skalės ir sąvokos: </vt:lpstr>
      <vt:lpstr>PowerPoint Presentation</vt:lpstr>
      <vt:lpstr>PowerPoint Presentation</vt:lpstr>
      <vt:lpstr>PowerPoint Presentation</vt:lpstr>
      <vt:lpstr>Grupinis darbas </vt:lpstr>
      <vt:lpstr>Grupės </vt:lpstr>
      <vt:lpstr>PowerPoint Presentation</vt:lpstr>
      <vt:lpstr>Šaltiniai:</vt:lpstr>
      <vt:lpstr>Šaltiniai: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Block-based Programming Languages</dc:title>
  <dc:creator>Andrew Csizmadia</dc:creator>
  <cp:lastModifiedBy>Rima Backiene</cp:lastModifiedBy>
  <cp:revision>113</cp:revision>
  <dcterms:created xsi:type="dcterms:W3CDTF">2018-09-22T10:07:53Z</dcterms:created>
  <dcterms:modified xsi:type="dcterms:W3CDTF">2022-01-20T10:46:50Z</dcterms:modified>
</cp:coreProperties>
</file>