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87" r:id="rId3"/>
    <p:sldId id="388" r:id="rId4"/>
    <p:sldId id="277" r:id="rId5"/>
    <p:sldId id="390" r:id="rId6"/>
    <p:sldId id="280" r:id="rId7"/>
    <p:sldId id="373" r:id="rId8"/>
    <p:sldId id="382" r:id="rId9"/>
    <p:sldId id="279" r:id="rId10"/>
    <p:sldId id="275" r:id="rId11"/>
    <p:sldId id="276" r:id="rId12"/>
    <p:sldId id="379" r:id="rId13"/>
    <p:sldId id="380" r:id="rId14"/>
    <p:sldId id="381" r:id="rId15"/>
    <p:sldId id="385" r:id="rId16"/>
    <p:sldId id="386" r:id="rId17"/>
    <p:sldId id="384" r:id="rId18"/>
    <p:sldId id="399" r:id="rId19"/>
    <p:sldId id="395" r:id="rId20"/>
    <p:sldId id="400" r:id="rId21"/>
    <p:sldId id="403" r:id="rId22"/>
    <p:sldId id="396" r:id="rId23"/>
    <p:sldId id="397" r:id="rId24"/>
    <p:sldId id="398" r:id="rId25"/>
    <p:sldId id="401" r:id="rId26"/>
    <p:sldId id="402" r:id="rId27"/>
    <p:sldId id="404" r:id="rId28"/>
    <p:sldId id="406" r:id="rId29"/>
    <p:sldId id="405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262" r:id="rId41"/>
    <p:sldId id="281" r:id="rId42"/>
    <p:sldId id="282" r:id="rId43"/>
    <p:sldId id="391" r:id="rId44"/>
    <p:sldId id="392" r:id="rId45"/>
    <p:sldId id="39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AD4C2"/>
    <a:srgbClr val="A86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0061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0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090BA-7FB4-4D72-8C4A-DF98D9219C5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8249A6-B64C-4766-9BE6-5B08813C4C9E}">
      <dgm:prSet/>
      <dgm:spPr/>
      <dgm:t>
        <a:bodyPr/>
        <a:lstStyle/>
        <a:p>
          <a:r>
            <a:rPr lang="lt-LT" b="0" i="0" baseline="0" dirty="0"/>
            <a:t>slenkstinis (I) lygis – 4</a:t>
          </a:r>
          <a:endParaRPr lang="en-US" dirty="0"/>
        </a:p>
      </dgm:t>
    </dgm:pt>
    <dgm:pt modelId="{00E7E031-E672-4421-B052-A888153264B5}" type="parTrans" cxnId="{904BB606-9031-43E9-9573-ADE311799892}">
      <dgm:prSet/>
      <dgm:spPr/>
      <dgm:t>
        <a:bodyPr/>
        <a:lstStyle/>
        <a:p>
          <a:endParaRPr lang="en-US"/>
        </a:p>
      </dgm:t>
    </dgm:pt>
    <dgm:pt modelId="{3A42E006-66A5-4E27-BC53-244655DA87FA}" type="sibTrans" cxnId="{904BB606-9031-43E9-9573-ADE311799892}">
      <dgm:prSet/>
      <dgm:spPr/>
      <dgm:t>
        <a:bodyPr/>
        <a:lstStyle/>
        <a:p>
          <a:endParaRPr lang="en-US"/>
        </a:p>
      </dgm:t>
    </dgm:pt>
    <dgm:pt modelId="{EBF84CB0-443E-4EF4-85E0-EFE21F0AED22}">
      <dgm:prSet/>
      <dgm:spPr/>
      <dgm:t>
        <a:bodyPr/>
        <a:lstStyle/>
        <a:p>
          <a:r>
            <a:rPr lang="lt-LT" b="0" i="0" baseline="0" dirty="0"/>
            <a:t>patenkinamas (II) lygis – 5−6 </a:t>
          </a:r>
          <a:endParaRPr lang="en-US" dirty="0"/>
        </a:p>
      </dgm:t>
    </dgm:pt>
    <dgm:pt modelId="{49FF33B7-9DC8-4258-8973-75CB23F42BFB}" type="parTrans" cxnId="{603D4F6E-75B9-4EA9-9035-75F62FC47290}">
      <dgm:prSet/>
      <dgm:spPr/>
      <dgm:t>
        <a:bodyPr/>
        <a:lstStyle/>
        <a:p>
          <a:endParaRPr lang="en-US"/>
        </a:p>
      </dgm:t>
    </dgm:pt>
    <dgm:pt modelId="{1CE6958D-FED3-4845-A7E3-1035FB57EFF7}" type="sibTrans" cxnId="{603D4F6E-75B9-4EA9-9035-75F62FC47290}">
      <dgm:prSet/>
      <dgm:spPr/>
      <dgm:t>
        <a:bodyPr/>
        <a:lstStyle/>
        <a:p>
          <a:endParaRPr lang="en-US"/>
        </a:p>
      </dgm:t>
    </dgm:pt>
    <dgm:pt modelId="{95A36B45-0529-4E7E-B144-C7CA428EF7DD}">
      <dgm:prSet/>
      <dgm:spPr/>
      <dgm:t>
        <a:bodyPr/>
        <a:lstStyle/>
        <a:p>
          <a:r>
            <a:rPr lang="lt-LT" b="0" i="0" baseline="0" dirty="0"/>
            <a:t>pagrindinis (III) lygis – 7−8 </a:t>
          </a:r>
          <a:endParaRPr lang="en-US" dirty="0"/>
        </a:p>
      </dgm:t>
    </dgm:pt>
    <dgm:pt modelId="{898B6BA4-44F4-41D7-818C-7BEFB389C1E0}" type="parTrans" cxnId="{C7F4A69B-4FC2-4868-ABD2-10341B9D2AE6}">
      <dgm:prSet/>
      <dgm:spPr/>
      <dgm:t>
        <a:bodyPr/>
        <a:lstStyle/>
        <a:p>
          <a:endParaRPr lang="en-US"/>
        </a:p>
      </dgm:t>
    </dgm:pt>
    <dgm:pt modelId="{31A0CCF8-22F4-40F6-9A7E-B1F03227528B}" type="sibTrans" cxnId="{C7F4A69B-4FC2-4868-ABD2-10341B9D2AE6}">
      <dgm:prSet/>
      <dgm:spPr/>
      <dgm:t>
        <a:bodyPr/>
        <a:lstStyle/>
        <a:p>
          <a:endParaRPr lang="en-US"/>
        </a:p>
      </dgm:t>
    </dgm:pt>
    <dgm:pt modelId="{517B0DAD-F96D-4812-8A37-224404B82EEC}">
      <dgm:prSet/>
      <dgm:spPr/>
      <dgm:t>
        <a:bodyPr/>
        <a:lstStyle/>
        <a:p>
          <a:r>
            <a:rPr lang="lt-LT" b="0" i="0" baseline="0" dirty="0"/>
            <a:t>aukštesnysis (IV) lygis – 9−10</a:t>
          </a:r>
          <a:endParaRPr lang="en-US" dirty="0"/>
        </a:p>
      </dgm:t>
    </dgm:pt>
    <dgm:pt modelId="{C1455C9A-F0C0-41EB-B877-F9C6D58B30B6}" type="parTrans" cxnId="{67C5440B-D231-4936-B405-2345D871E6D6}">
      <dgm:prSet/>
      <dgm:spPr/>
      <dgm:t>
        <a:bodyPr/>
        <a:lstStyle/>
        <a:p>
          <a:endParaRPr lang="en-US"/>
        </a:p>
      </dgm:t>
    </dgm:pt>
    <dgm:pt modelId="{00C4990B-BF46-4199-9188-5309AAC94E8E}" type="sibTrans" cxnId="{67C5440B-D231-4936-B405-2345D871E6D6}">
      <dgm:prSet/>
      <dgm:spPr/>
      <dgm:t>
        <a:bodyPr/>
        <a:lstStyle/>
        <a:p>
          <a:endParaRPr lang="en-US"/>
        </a:p>
      </dgm:t>
    </dgm:pt>
    <dgm:pt modelId="{E490D656-0EDD-4297-9E08-2DBC2BBC35FF}" type="pres">
      <dgm:prSet presAssocID="{935090BA-7FB4-4D72-8C4A-DF98D9219C56}" presName="linear" presStyleCnt="0">
        <dgm:presLayoutVars>
          <dgm:animLvl val="lvl"/>
          <dgm:resizeHandles val="exact"/>
        </dgm:presLayoutVars>
      </dgm:prSet>
      <dgm:spPr/>
    </dgm:pt>
    <dgm:pt modelId="{BFB371AD-C82E-41E5-9573-2D3CE8F95CC0}" type="pres">
      <dgm:prSet presAssocID="{7E8249A6-B64C-4766-9BE6-5B08813C4C9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A5A4C8-C702-4655-AC91-AF67ABE974B5}" type="pres">
      <dgm:prSet presAssocID="{3A42E006-66A5-4E27-BC53-244655DA87FA}" presName="spacer" presStyleCnt="0"/>
      <dgm:spPr/>
    </dgm:pt>
    <dgm:pt modelId="{99CCAAD6-1356-45F4-9EB6-0790924589DC}" type="pres">
      <dgm:prSet presAssocID="{EBF84CB0-443E-4EF4-85E0-EFE21F0AED2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6251DF-FC6D-4530-A292-C26CA46D052F}" type="pres">
      <dgm:prSet presAssocID="{1CE6958D-FED3-4845-A7E3-1035FB57EFF7}" presName="spacer" presStyleCnt="0"/>
      <dgm:spPr/>
    </dgm:pt>
    <dgm:pt modelId="{B0CF20EB-2390-45BB-8688-9F557C37AED3}" type="pres">
      <dgm:prSet presAssocID="{95A36B45-0529-4E7E-B144-C7CA428EF7D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35359A-6EFF-49F0-B2C6-7C0F68DC0751}" type="pres">
      <dgm:prSet presAssocID="{31A0CCF8-22F4-40F6-9A7E-B1F03227528B}" presName="spacer" presStyleCnt="0"/>
      <dgm:spPr/>
    </dgm:pt>
    <dgm:pt modelId="{BD5885D3-C1D7-46BF-84C0-AD4D149EE1FA}" type="pres">
      <dgm:prSet presAssocID="{517B0DAD-F96D-4812-8A37-224404B82E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04BB606-9031-43E9-9573-ADE311799892}" srcId="{935090BA-7FB4-4D72-8C4A-DF98D9219C56}" destId="{7E8249A6-B64C-4766-9BE6-5B08813C4C9E}" srcOrd="0" destOrd="0" parTransId="{00E7E031-E672-4421-B052-A888153264B5}" sibTransId="{3A42E006-66A5-4E27-BC53-244655DA87FA}"/>
    <dgm:cxn modelId="{67C5440B-D231-4936-B405-2345D871E6D6}" srcId="{935090BA-7FB4-4D72-8C4A-DF98D9219C56}" destId="{517B0DAD-F96D-4812-8A37-224404B82EEC}" srcOrd="3" destOrd="0" parTransId="{C1455C9A-F0C0-41EB-B877-F9C6D58B30B6}" sibTransId="{00C4990B-BF46-4199-9188-5309AAC94E8E}"/>
    <dgm:cxn modelId="{A025B41E-FF4C-40FE-B5E5-F3335595768D}" type="presOf" srcId="{517B0DAD-F96D-4812-8A37-224404B82EEC}" destId="{BD5885D3-C1D7-46BF-84C0-AD4D149EE1FA}" srcOrd="0" destOrd="0" presId="urn:microsoft.com/office/officeart/2005/8/layout/vList2"/>
    <dgm:cxn modelId="{51C9E24C-FB0C-402A-8C79-BEBC8B8A7421}" type="presOf" srcId="{95A36B45-0529-4E7E-B144-C7CA428EF7DD}" destId="{B0CF20EB-2390-45BB-8688-9F557C37AED3}" srcOrd="0" destOrd="0" presId="urn:microsoft.com/office/officeart/2005/8/layout/vList2"/>
    <dgm:cxn modelId="{603D4F6E-75B9-4EA9-9035-75F62FC47290}" srcId="{935090BA-7FB4-4D72-8C4A-DF98D9219C56}" destId="{EBF84CB0-443E-4EF4-85E0-EFE21F0AED22}" srcOrd="1" destOrd="0" parTransId="{49FF33B7-9DC8-4258-8973-75CB23F42BFB}" sibTransId="{1CE6958D-FED3-4845-A7E3-1035FB57EFF7}"/>
    <dgm:cxn modelId="{4D98BD8D-C824-4E03-B607-7BB0F459FB49}" type="presOf" srcId="{7E8249A6-B64C-4766-9BE6-5B08813C4C9E}" destId="{BFB371AD-C82E-41E5-9573-2D3CE8F95CC0}" srcOrd="0" destOrd="0" presId="urn:microsoft.com/office/officeart/2005/8/layout/vList2"/>
    <dgm:cxn modelId="{C7F4A69B-4FC2-4868-ABD2-10341B9D2AE6}" srcId="{935090BA-7FB4-4D72-8C4A-DF98D9219C56}" destId="{95A36B45-0529-4E7E-B144-C7CA428EF7DD}" srcOrd="2" destOrd="0" parTransId="{898B6BA4-44F4-41D7-818C-7BEFB389C1E0}" sibTransId="{31A0CCF8-22F4-40F6-9A7E-B1F03227528B}"/>
    <dgm:cxn modelId="{FB09DDB5-EFC9-43DF-8651-C69991B867FE}" type="presOf" srcId="{EBF84CB0-443E-4EF4-85E0-EFE21F0AED22}" destId="{99CCAAD6-1356-45F4-9EB6-0790924589DC}" srcOrd="0" destOrd="0" presId="urn:microsoft.com/office/officeart/2005/8/layout/vList2"/>
    <dgm:cxn modelId="{AA0597F6-A71B-46C4-86E3-846F029C2D1A}" type="presOf" srcId="{935090BA-7FB4-4D72-8C4A-DF98D9219C56}" destId="{E490D656-0EDD-4297-9E08-2DBC2BBC35FF}" srcOrd="0" destOrd="0" presId="urn:microsoft.com/office/officeart/2005/8/layout/vList2"/>
    <dgm:cxn modelId="{668AD96C-3BC7-459D-A3F3-BF48BE022679}" type="presParOf" srcId="{E490D656-0EDD-4297-9E08-2DBC2BBC35FF}" destId="{BFB371AD-C82E-41E5-9573-2D3CE8F95CC0}" srcOrd="0" destOrd="0" presId="urn:microsoft.com/office/officeart/2005/8/layout/vList2"/>
    <dgm:cxn modelId="{9506E0CE-DC1E-4456-84F5-827C784F71E2}" type="presParOf" srcId="{E490D656-0EDD-4297-9E08-2DBC2BBC35FF}" destId="{4CA5A4C8-C702-4655-AC91-AF67ABE974B5}" srcOrd="1" destOrd="0" presId="urn:microsoft.com/office/officeart/2005/8/layout/vList2"/>
    <dgm:cxn modelId="{1A008D11-FEA1-4DC8-856C-78BCBFD03A25}" type="presParOf" srcId="{E490D656-0EDD-4297-9E08-2DBC2BBC35FF}" destId="{99CCAAD6-1356-45F4-9EB6-0790924589DC}" srcOrd="2" destOrd="0" presId="urn:microsoft.com/office/officeart/2005/8/layout/vList2"/>
    <dgm:cxn modelId="{83A0CF8C-30B5-4AFC-8285-D71F83711BEE}" type="presParOf" srcId="{E490D656-0EDD-4297-9E08-2DBC2BBC35FF}" destId="{956251DF-FC6D-4530-A292-C26CA46D052F}" srcOrd="3" destOrd="0" presId="urn:microsoft.com/office/officeart/2005/8/layout/vList2"/>
    <dgm:cxn modelId="{C5359FA9-B5B3-46FF-AF65-7E1546AD21F5}" type="presParOf" srcId="{E490D656-0EDD-4297-9E08-2DBC2BBC35FF}" destId="{B0CF20EB-2390-45BB-8688-9F557C37AED3}" srcOrd="4" destOrd="0" presId="urn:microsoft.com/office/officeart/2005/8/layout/vList2"/>
    <dgm:cxn modelId="{728E983C-5EEF-498D-A863-798EA8C54346}" type="presParOf" srcId="{E490D656-0EDD-4297-9E08-2DBC2BBC35FF}" destId="{0C35359A-6EFF-49F0-B2C6-7C0F68DC0751}" srcOrd="5" destOrd="0" presId="urn:microsoft.com/office/officeart/2005/8/layout/vList2"/>
    <dgm:cxn modelId="{486B5A4C-BD70-4CF6-989E-CB371577F4AD}" type="presParOf" srcId="{E490D656-0EDD-4297-9E08-2DBC2BBC35FF}" destId="{BD5885D3-C1D7-46BF-84C0-AD4D149EE1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0B92F9-D374-48FA-80C4-10C73F0A30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7F75CC-466D-44DB-A7AA-CDBAFA265A73}">
      <dgm:prSet/>
      <dgm:spPr/>
      <dgm:t>
        <a:bodyPr/>
        <a:lstStyle/>
        <a:p>
          <a:r>
            <a:rPr lang="lt-LT"/>
            <a:t>1 grupė – 1 klasė</a:t>
          </a:r>
          <a:endParaRPr lang="en-US"/>
        </a:p>
      </dgm:t>
    </dgm:pt>
    <dgm:pt modelId="{3178B769-E89B-4816-9442-621DC91BE996}" type="parTrans" cxnId="{0D08B118-F866-42EB-97B6-93EE770502DE}">
      <dgm:prSet/>
      <dgm:spPr/>
      <dgm:t>
        <a:bodyPr/>
        <a:lstStyle/>
        <a:p>
          <a:endParaRPr lang="en-US"/>
        </a:p>
      </dgm:t>
    </dgm:pt>
    <dgm:pt modelId="{BF38B0AC-7EA7-4EBE-A189-007EA054958B}" type="sibTrans" cxnId="{0D08B118-F866-42EB-97B6-93EE770502DE}">
      <dgm:prSet/>
      <dgm:spPr/>
      <dgm:t>
        <a:bodyPr/>
        <a:lstStyle/>
        <a:p>
          <a:endParaRPr lang="en-US"/>
        </a:p>
      </dgm:t>
    </dgm:pt>
    <dgm:pt modelId="{FFD8C924-B453-4F26-BC2D-787CB20215E0}">
      <dgm:prSet/>
      <dgm:spPr/>
      <dgm:t>
        <a:bodyPr/>
        <a:lstStyle/>
        <a:p>
          <a:r>
            <a:rPr lang="lt-LT"/>
            <a:t>2 grupė – 2 klasė </a:t>
          </a:r>
          <a:endParaRPr lang="en-US"/>
        </a:p>
      </dgm:t>
    </dgm:pt>
    <dgm:pt modelId="{316CC1D5-1658-4BF7-93D4-8270706FA70C}" type="parTrans" cxnId="{7162D387-E949-4816-A371-ED2873EA113A}">
      <dgm:prSet/>
      <dgm:spPr/>
      <dgm:t>
        <a:bodyPr/>
        <a:lstStyle/>
        <a:p>
          <a:endParaRPr lang="en-US"/>
        </a:p>
      </dgm:t>
    </dgm:pt>
    <dgm:pt modelId="{8555B088-70A4-4535-9608-AC957FFBA954}" type="sibTrans" cxnId="{7162D387-E949-4816-A371-ED2873EA113A}">
      <dgm:prSet/>
      <dgm:spPr/>
      <dgm:t>
        <a:bodyPr/>
        <a:lstStyle/>
        <a:p>
          <a:endParaRPr lang="en-US"/>
        </a:p>
      </dgm:t>
    </dgm:pt>
    <dgm:pt modelId="{170D24C8-FAF6-4B13-941C-926AC75D16C0}">
      <dgm:prSet/>
      <dgm:spPr/>
      <dgm:t>
        <a:bodyPr/>
        <a:lstStyle/>
        <a:p>
          <a:r>
            <a:rPr lang="lt-LT"/>
            <a:t>3 grupė – 3 klasė </a:t>
          </a:r>
          <a:endParaRPr lang="en-US"/>
        </a:p>
      </dgm:t>
    </dgm:pt>
    <dgm:pt modelId="{022617D0-4FCD-4770-A8EE-DBD6F24C29C5}" type="parTrans" cxnId="{B09D5246-567C-4854-AB1E-3C8E5920EFF8}">
      <dgm:prSet/>
      <dgm:spPr/>
      <dgm:t>
        <a:bodyPr/>
        <a:lstStyle/>
        <a:p>
          <a:endParaRPr lang="en-US"/>
        </a:p>
      </dgm:t>
    </dgm:pt>
    <dgm:pt modelId="{BD00DF63-3565-4A93-A07E-FBF11B13FAE9}" type="sibTrans" cxnId="{B09D5246-567C-4854-AB1E-3C8E5920EFF8}">
      <dgm:prSet/>
      <dgm:spPr/>
      <dgm:t>
        <a:bodyPr/>
        <a:lstStyle/>
        <a:p>
          <a:endParaRPr lang="en-US"/>
        </a:p>
      </dgm:t>
    </dgm:pt>
    <dgm:pt modelId="{1581D90C-E6A0-4D25-895C-E1B1245321D6}">
      <dgm:prSet/>
      <dgm:spPr/>
      <dgm:t>
        <a:bodyPr/>
        <a:lstStyle/>
        <a:p>
          <a:r>
            <a:rPr lang="lt-LT"/>
            <a:t>4 grupė – 4 klasė </a:t>
          </a:r>
          <a:endParaRPr lang="en-US"/>
        </a:p>
      </dgm:t>
    </dgm:pt>
    <dgm:pt modelId="{03B1A7FA-C3CB-42E8-B411-BA40F28047F9}" type="parTrans" cxnId="{CBEB0BE3-3356-44E2-B05B-BDC81D7FA381}">
      <dgm:prSet/>
      <dgm:spPr/>
      <dgm:t>
        <a:bodyPr/>
        <a:lstStyle/>
        <a:p>
          <a:endParaRPr lang="en-US"/>
        </a:p>
      </dgm:t>
    </dgm:pt>
    <dgm:pt modelId="{2B528F17-4B4E-4B4C-90A4-11CFDDFFF548}" type="sibTrans" cxnId="{CBEB0BE3-3356-44E2-B05B-BDC81D7FA381}">
      <dgm:prSet/>
      <dgm:spPr/>
      <dgm:t>
        <a:bodyPr/>
        <a:lstStyle/>
        <a:p>
          <a:endParaRPr lang="en-US"/>
        </a:p>
      </dgm:t>
    </dgm:pt>
    <dgm:pt modelId="{C4E1009D-8FF3-47D7-B94C-7E423665883D}" type="pres">
      <dgm:prSet presAssocID="{6C0B92F9-D374-48FA-80C4-10C73F0A30FF}" presName="linear" presStyleCnt="0">
        <dgm:presLayoutVars>
          <dgm:animLvl val="lvl"/>
          <dgm:resizeHandles val="exact"/>
        </dgm:presLayoutVars>
      </dgm:prSet>
      <dgm:spPr/>
    </dgm:pt>
    <dgm:pt modelId="{F860B4E0-8204-43EF-9B48-F8B75AF6D724}" type="pres">
      <dgm:prSet presAssocID="{9B7F75CC-466D-44DB-A7AA-CDBAFA265A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20DF1A-6FAC-421C-B40C-7620BB148984}" type="pres">
      <dgm:prSet presAssocID="{BF38B0AC-7EA7-4EBE-A189-007EA054958B}" presName="spacer" presStyleCnt="0"/>
      <dgm:spPr/>
    </dgm:pt>
    <dgm:pt modelId="{C33BF31A-8DE7-40D4-B7CE-B4E3DAF73F28}" type="pres">
      <dgm:prSet presAssocID="{FFD8C924-B453-4F26-BC2D-787CB20215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0F02B8-2BAF-461F-ACE0-72643F5ED7BA}" type="pres">
      <dgm:prSet presAssocID="{8555B088-70A4-4535-9608-AC957FFBA954}" presName="spacer" presStyleCnt="0"/>
      <dgm:spPr/>
    </dgm:pt>
    <dgm:pt modelId="{91CC5B67-9271-4EA6-9AB5-16F3DEC77649}" type="pres">
      <dgm:prSet presAssocID="{170D24C8-FAF6-4B13-941C-926AC75D16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0F70F08-6073-4AD3-A5CC-CE515509C44D}" type="pres">
      <dgm:prSet presAssocID="{BD00DF63-3565-4A93-A07E-FBF11B13FAE9}" presName="spacer" presStyleCnt="0"/>
      <dgm:spPr/>
    </dgm:pt>
    <dgm:pt modelId="{91D1CFCF-7C3E-4569-B8FE-B10F4F234B23}" type="pres">
      <dgm:prSet presAssocID="{1581D90C-E6A0-4D25-895C-E1B1245321D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D08B118-F866-42EB-97B6-93EE770502DE}" srcId="{6C0B92F9-D374-48FA-80C4-10C73F0A30FF}" destId="{9B7F75CC-466D-44DB-A7AA-CDBAFA265A73}" srcOrd="0" destOrd="0" parTransId="{3178B769-E89B-4816-9442-621DC91BE996}" sibTransId="{BF38B0AC-7EA7-4EBE-A189-007EA054958B}"/>
    <dgm:cxn modelId="{B09D5246-567C-4854-AB1E-3C8E5920EFF8}" srcId="{6C0B92F9-D374-48FA-80C4-10C73F0A30FF}" destId="{170D24C8-FAF6-4B13-941C-926AC75D16C0}" srcOrd="2" destOrd="0" parTransId="{022617D0-4FCD-4770-A8EE-DBD6F24C29C5}" sibTransId="{BD00DF63-3565-4A93-A07E-FBF11B13FAE9}"/>
    <dgm:cxn modelId="{67BD616C-5C62-4622-8610-8D76C0B5E9F7}" type="presOf" srcId="{6C0B92F9-D374-48FA-80C4-10C73F0A30FF}" destId="{C4E1009D-8FF3-47D7-B94C-7E423665883D}" srcOrd="0" destOrd="0" presId="urn:microsoft.com/office/officeart/2005/8/layout/vList2"/>
    <dgm:cxn modelId="{DA4BB884-172B-464B-804E-33720D7FA4DE}" type="presOf" srcId="{FFD8C924-B453-4F26-BC2D-787CB20215E0}" destId="{C33BF31A-8DE7-40D4-B7CE-B4E3DAF73F28}" srcOrd="0" destOrd="0" presId="urn:microsoft.com/office/officeart/2005/8/layout/vList2"/>
    <dgm:cxn modelId="{7162D387-E949-4816-A371-ED2873EA113A}" srcId="{6C0B92F9-D374-48FA-80C4-10C73F0A30FF}" destId="{FFD8C924-B453-4F26-BC2D-787CB20215E0}" srcOrd="1" destOrd="0" parTransId="{316CC1D5-1658-4BF7-93D4-8270706FA70C}" sibTransId="{8555B088-70A4-4535-9608-AC957FFBA954}"/>
    <dgm:cxn modelId="{F619F68F-7438-49DF-9C48-7061F9D05637}" type="presOf" srcId="{170D24C8-FAF6-4B13-941C-926AC75D16C0}" destId="{91CC5B67-9271-4EA6-9AB5-16F3DEC77649}" srcOrd="0" destOrd="0" presId="urn:microsoft.com/office/officeart/2005/8/layout/vList2"/>
    <dgm:cxn modelId="{B45FB491-592E-40D6-A86A-115D9792B824}" type="presOf" srcId="{9B7F75CC-466D-44DB-A7AA-CDBAFA265A73}" destId="{F860B4E0-8204-43EF-9B48-F8B75AF6D724}" srcOrd="0" destOrd="0" presId="urn:microsoft.com/office/officeart/2005/8/layout/vList2"/>
    <dgm:cxn modelId="{1F6DFDB7-9DBF-4A0F-8256-B2CF21F13884}" type="presOf" srcId="{1581D90C-E6A0-4D25-895C-E1B1245321D6}" destId="{91D1CFCF-7C3E-4569-B8FE-B10F4F234B23}" srcOrd="0" destOrd="0" presId="urn:microsoft.com/office/officeart/2005/8/layout/vList2"/>
    <dgm:cxn modelId="{CBEB0BE3-3356-44E2-B05B-BDC81D7FA381}" srcId="{6C0B92F9-D374-48FA-80C4-10C73F0A30FF}" destId="{1581D90C-E6A0-4D25-895C-E1B1245321D6}" srcOrd="3" destOrd="0" parTransId="{03B1A7FA-C3CB-42E8-B411-BA40F28047F9}" sibTransId="{2B528F17-4B4E-4B4C-90A4-11CFDDFFF548}"/>
    <dgm:cxn modelId="{43847213-F45B-4EA3-A137-966B71F8784E}" type="presParOf" srcId="{C4E1009D-8FF3-47D7-B94C-7E423665883D}" destId="{F860B4E0-8204-43EF-9B48-F8B75AF6D724}" srcOrd="0" destOrd="0" presId="urn:microsoft.com/office/officeart/2005/8/layout/vList2"/>
    <dgm:cxn modelId="{2D9E5866-F0A6-4C5F-B6BF-7327B9F28ABE}" type="presParOf" srcId="{C4E1009D-8FF3-47D7-B94C-7E423665883D}" destId="{7D20DF1A-6FAC-421C-B40C-7620BB148984}" srcOrd="1" destOrd="0" presId="urn:microsoft.com/office/officeart/2005/8/layout/vList2"/>
    <dgm:cxn modelId="{C41BF0B0-50E6-4A77-9A92-4B93FA258FEB}" type="presParOf" srcId="{C4E1009D-8FF3-47D7-B94C-7E423665883D}" destId="{C33BF31A-8DE7-40D4-B7CE-B4E3DAF73F28}" srcOrd="2" destOrd="0" presId="urn:microsoft.com/office/officeart/2005/8/layout/vList2"/>
    <dgm:cxn modelId="{1557A0B0-23A8-4508-A84D-0AE0A4FE4F4B}" type="presParOf" srcId="{C4E1009D-8FF3-47D7-B94C-7E423665883D}" destId="{AF0F02B8-2BAF-461F-ACE0-72643F5ED7BA}" srcOrd="3" destOrd="0" presId="urn:microsoft.com/office/officeart/2005/8/layout/vList2"/>
    <dgm:cxn modelId="{8E48EFE5-BED7-4330-A53D-F4C888938C60}" type="presParOf" srcId="{C4E1009D-8FF3-47D7-B94C-7E423665883D}" destId="{91CC5B67-9271-4EA6-9AB5-16F3DEC77649}" srcOrd="4" destOrd="0" presId="urn:microsoft.com/office/officeart/2005/8/layout/vList2"/>
    <dgm:cxn modelId="{5A1D9865-73EF-441E-A9F3-8697E0121868}" type="presParOf" srcId="{C4E1009D-8FF3-47D7-B94C-7E423665883D}" destId="{70F70F08-6073-4AD3-A5CC-CE515509C44D}" srcOrd="5" destOrd="0" presId="urn:microsoft.com/office/officeart/2005/8/layout/vList2"/>
    <dgm:cxn modelId="{26AABD52-1409-448E-964D-0BCF3E217E71}" type="presParOf" srcId="{C4E1009D-8FF3-47D7-B94C-7E423665883D}" destId="{91D1CFCF-7C3E-4569-B8FE-B10F4F234B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84DA8C-25A7-4F39-A209-8B1B3053990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180572-0557-4E90-98C6-EA34DDA84D72}">
      <dgm:prSet/>
      <dgm:spPr/>
      <dgm:t>
        <a:bodyPr/>
        <a:lstStyle/>
        <a:p>
          <a:r>
            <a:rPr lang="en-US"/>
            <a:t>Pasirodymas</a:t>
          </a:r>
          <a:r>
            <a:rPr lang="lt-LT"/>
            <a:t> (vaidybos menas)</a:t>
          </a:r>
          <a:endParaRPr lang="en-US"/>
        </a:p>
      </dgm:t>
    </dgm:pt>
    <dgm:pt modelId="{B259700E-B1E5-4E74-9BA3-A5AC72D6263D}" type="parTrans" cxnId="{8D420C17-E8FE-450D-89D2-FA25AECC66A1}">
      <dgm:prSet/>
      <dgm:spPr/>
      <dgm:t>
        <a:bodyPr/>
        <a:lstStyle/>
        <a:p>
          <a:endParaRPr lang="en-US"/>
        </a:p>
      </dgm:t>
    </dgm:pt>
    <dgm:pt modelId="{95EDDE9E-0897-44CF-8853-3AA755D02347}" type="sibTrans" cxnId="{8D420C17-E8FE-450D-89D2-FA25AECC66A1}">
      <dgm:prSet/>
      <dgm:spPr/>
      <dgm:t>
        <a:bodyPr/>
        <a:lstStyle/>
        <a:p>
          <a:endParaRPr lang="en-US"/>
        </a:p>
      </dgm:t>
    </dgm:pt>
    <dgm:pt modelId="{95892BF6-5C3E-471D-B7E9-334AF77C0267}">
      <dgm:prSet/>
      <dgm:spPr/>
      <dgm:t>
        <a:bodyPr/>
        <a:lstStyle/>
        <a:p>
          <a:r>
            <a:rPr lang="en-US"/>
            <a:t>Aktyvus mokymasis</a:t>
          </a:r>
        </a:p>
      </dgm:t>
    </dgm:pt>
    <dgm:pt modelId="{B5C284D6-747E-4E33-99FA-AD3551C867B0}" type="parTrans" cxnId="{064A3B19-F232-4DE7-8F8C-9DFE1EB324FE}">
      <dgm:prSet/>
      <dgm:spPr/>
      <dgm:t>
        <a:bodyPr/>
        <a:lstStyle/>
        <a:p>
          <a:endParaRPr lang="en-US"/>
        </a:p>
      </dgm:t>
    </dgm:pt>
    <dgm:pt modelId="{7DAC06F7-993F-4C70-9051-4371047D5858}" type="sibTrans" cxnId="{064A3B19-F232-4DE7-8F8C-9DFE1EB324FE}">
      <dgm:prSet/>
      <dgm:spPr/>
      <dgm:t>
        <a:bodyPr/>
        <a:lstStyle/>
        <a:p>
          <a:endParaRPr lang="en-US"/>
        </a:p>
      </dgm:t>
    </dgm:pt>
    <dgm:pt modelId="{3CAA6587-EBD0-410F-9E20-564C2F7C2F61}">
      <dgm:prSet/>
      <dgm:spPr/>
      <dgm:t>
        <a:bodyPr/>
        <a:lstStyle/>
        <a:p>
          <a:r>
            <a:rPr lang="en-US"/>
            <a:t>Santyki</a:t>
          </a:r>
          <a:r>
            <a:rPr lang="lt-LT"/>
            <a:t>ų kūrimas</a:t>
          </a:r>
          <a:endParaRPr lang="en-US"/>
        </a:p>
      </dgm:t>
    </dgm:pt>
    <dgm:pt modelId="{58C12D24-1646-4D1F-B102-27D2C95C6DCB}" type="parTrans" cxnId="{C97B76A5-685C-4CCC-AE53-103CFFFC0D32}">
      <dgm:prSet/>
      <dgm:spPr/>
      <dgm:t>
        <a:bodyPr/>
        <a:lstStyle/>
        <a:p>
          <a:endParaRPr lang="en-US"/>
        </a:p>
      </dgm:t>
    </dgm:pt>
    <dgm:pt modelId="{8EC61F8C-3A2C-4882-BDB2-632BF708413F}" type="sibTrans" cxnId="{C97B76A5-685C-4CCC-AE53-103CFFFC0D32}">
      <dgm:prSet/>
      <dgm:spPr/>
      <dgm:t>
        <a:bodyPr/>
        <a:lstStyle/>
        <a:p>
          <a:endParaRPr lang="en-US"/>
        </a:p>
      </dgm:t>
    </dgm:pt>
    <dgm:pt modelId="{1B6CA6A7-5AAC-4C45-A2EA-E965628AEBA3}">
      <dgm:prSet/>
      <dgm:spPr/>
      <dgm:t>
        <a:bodyPr/>
        <a:lstStyle/>
        <a:p>
          <a:r>
            <a:rPr lang="lt-LT"/>
            <a:t>Gebėjimų vystymas </a:t>
          </a:r>
          <a:endParaRPr lang="en-US"/>
        </a:p>
      </dgm:t>
    </dgm:pt>
    <dgm:pt modelId="{3986B521-8BA1-4233-9971-119569D0D3E4}" type="parTrans" cxnId="{B425D43F-CE07-4DC9-BA24-58D0F1BDE3F3}">
      <dgm:prSet/>
      <dgm:spPr/>
      <dgm:t>
        <a:bodyPr/>
        <a:lstStyle/>
        <a:p>
          <a:endParaRPr lang="en-US"/>
        </a:p>
      </dgm:t>
    </dgm:pt>
    <dgm:pt modelId="{D3EB8B4C-FA9C-4FF6-A9D2-B8D858B998AE}" type="sibTrans" cxnId="{B425D43F-CE07-4DC9-BA24-58D0F1BDE3F3}">
      <dgm:prSet/>
      <dgm:spPr/>
      <dgm:t>
        <a:bodyPr/>
        <a:lstStyle/>
        <a:p>
          <a:endParaRPr lang="en-US"/>
        </a:p>
      </dgm:t>
    </dgm:pt>
    <dgm:pt modelId="{89307AC4-1221-4B98-8F7C-4875C2C4D6F7}">
      <dgm:prSet/>
      <dgm:spPr/>
      <dgm:t>
        <a:bodyPr/>
        <a:lstStyle/>
        <a:p>
          <a:r>
            <a:rPr lang="lt-LT"/>
            <a:t>Konfliktų valdymas </a:t>
          </a:r>
          <a:endParaRPr lang="en-US"/>
        </a:p>
      </dgm:t>
    </dgm:pt>
    <dgm:pt modelId="{F47BB38B-93A7-47A3-9EF8-1078E5CCB83F}" type="parTrans" cxnId="{4217F763-9474-4449-94EA-075D425C2714}">
      <dgm:prSet/>
      <dgm:spPr/>
      <dgm:t>
        <a:bodyPr/>
        <a:lstStyle/>
        <a:p>
          <a:endParaRPr lang="en-US"/>
        </a:p>
      </dgm:t>
    </dgm:pt>
    <dgm:pt modelId="{B2823416-DF40-49A0-9F8C-8BE122F2FE3F}" type="sibTrans" cxnId="{4217F763-9474-4449-94EA-075D425C2714}">
      <dgm:prSet/>
      <dgm:spPr/>
      <dgm:t>
        <a:bodyPr/>
        <a:lstStyle/>
        <a:p>
          <a:endParaRPr lang="en-US"/>
        </a:p>
      </dgm:t>
    </dgm:pt>
    <dgm:pt modelId="{AD732EC0-C936-4F68-AFA2-93AE47FE3E7E}">
      <dgm:prSet/>
      <dgm:spPr/>
      <dgm:t>
        <a:bodyPr/>
        <a:lstStyle/>
        <a:p>
          <a:r>
            <a:rPr lang="lt-LT"/>
            <a:t>Pasitikėjimas </a:t>
          </a:r>
          <a:endParaRPr lang="en-US"/>
        </a:p>
      </dgm:t>
    </dgm:pt>
    <dgm:pt modelId="{6A84F275-FACC-4A49-AFC6-07C9AA083930}" type="parTrans" cxnId="{C2661DC2-44EA-4C76-B4AB-A75FC13B9CCA}">
      <dgm:prSet/>
      <dgm:spPr/>
      <dgm:t>
        <a:bodyPr/>
        <a:lstStyle/>
        <a:p>
          <a:endParaRPr lang="en-US"/>
        </a:p>
      </dgm:t>
    </dgm:pt>
    <dgm:pt modelId="{07BC92F9-07BC-4FF1-8D75-CF785879B84E}" type="sibTrans" cxnId="{C2661DC2-44EA-4C76-B4AB-A75FC13B9CCA}">
      <dgm:prSet/>
      <dgm:spPr/>
      <dgm:t>
        <a:bodyPr/>
        <a:lstStyle/>
        <a:p>
          <a:endParaRPr lang="en-US"/>
        </a:p>
      </dgm:t>
    </dgm:pt>
    <dgm:pt modelId="{CD1EEEE1-0241-42C9-9993-AC32AAA142E7}" type="pres">
      <dgm:prSet presAssocID="{2B84DA8C-25A7-4F39-A209-8B1B30539905}" presName="vert0" presStyleCnt="0">
        <dgm:presLayoutVars>
          <dgm:dir/>
          <dgm:animOne val="branch"/>
          <dgm:animLvl val="lvl"/>
        </dgm:presLayoutVars>
      </dgm:prSet>
      <dgm:spPr/>
    </dgm:pt>
    <dgm:pt modelId="{DC0CCEA2-9FB5-4A99-A5A9-F321817FEF6F}" type="pres">
      <dgm:prSet presAssocID="{56180572-0557-4E90-98C6-EA34DDA84D72}" presName="thickLine" presStyleLbl="alignNode1" presStyleIdx="0" presStyleCnt="6"/>
      <dgm:spPr/>
    </dgm:pt>
    <dgm:pt modelId="{B09E054D-140F-4B4C-B0A3-78C51494175F}" type="pres">
      <dgm:prSet presAssocID="{56180572-0557-4E90-98C6-EA34DDA84D72}" presName="horz1" presStyleCnt="0"/>
      <dgm:spPr/>
    </dgm:pt>
    <dgm:pt modelId="{1AC8C66F-3021-496B-9297-15C5BB46F260}" type="pres">
      <dgm:prSet presAssocID="{56180572-0557-4E90-98C6-EA34DDA84D72}" presName="tx1" presStyleLbl="revTx" presStyleIdx="0" presStyleCnt="6"/>
      <dgm:spPr/>
    </dgm:pt>
    <dgm:pt modelId="{87F0C14D-3F6F-400A-8CE1-0BB8BE15CA3F}" type="pres">
      <dgm:prSet presAssocID="{56180572-0557-4E90-98C6-EA34DDA84D72}" presName="vert1" presStyleCnt="0"/>
      <dgm:spPr/>
    </dgm:pt>
    <dgm:pt modelId="{15CB8577-F4FA-43F3-AD25-4E7EF26FBC53}" type="pres">
      <dgm:prSet presAssocID="{95892BF6-5C3E-471D-B7E9-334AF77C0267}" presName="thickLine" presStyleLbl="alignNode1" presStyleIdx="1" presStyleCnt="6"/>
      <dgm:spPr/>
    </dgm:pt>
    <dgm:pt modelId="{E85A67B5-8DBD-4EA7-8E20-7769CB290489}" type="pres">
      <dgm:prSet presAssocID="{95892BF6-5C3E-471D-B7E9-334AF77C0267}" presName="horz1" presStyleCnt="0"/>
      <dgm:spPr/>
    </dgm:pt>
    <dgm:pt modelId="{6BCB9D3D-F762-49CD-8DA4-FCC8F32BA1C9}" type="pres">
      <dgm:prSet presAssocID="{95892BF6-5C3E-471D-B7E9-334AF77C0267}" presName="tx1" presStyleLbl="revTx" presStyleIdx="1" presStyleCnt="6"/>
      <dgm:spPr/>
    </dgm:pt>
    <dgm:pt modelId="{78F2C8B5-07C7-441B-AB90-452F704DD3FE}" type="pres">
      <dgm:prSet presAssocID="{95892BF6-5C3E-471D-B7E9-334AF77C0267}" presName="vert1" presStyleCnt="0"/>
      <dgm:spPr/>
    </dgm:pt>
    <dgm:pt modelId="{5DD4F244-A24D-4DDE-B7E8-0BCA8435679A}" type="pres">
      <dgm:prSet presAssocID="{3CAA6587-EBD0-410F-9E20-564C2F7C2F61}" presName="thickLine" presStyleLbl="alignNode1" presStyleIdx="2" presStyleCnt="6"/>
      <dgm:spPr/>
    </dgm:pt>
    <dgm:pt modelId="{9BE1D277-B6CB-4E8E-9BA3-FEB64B37CBDF}" type="pres">
      <dgm:prSet presAssocID="{3CAA6587-EBD0-410F-9E20-564C2F7C2F61}" presName="horz1" presStyleCnt="0"/>
      <dgm:spPr/>
    </dgm:pt>
    <dgm:pt modelId="{2F4B9C38-D758-4A3E-997C-2470159FCDCE}" type="pres">
      <dgm:prSet presAssocID="{3CAA6587-EBD0-410F-9E20-564C2F7C2F61}" presName="tx1" presStyleLbl="revTx" presStyleIdx="2" presStyleCnt="6"/>
      <dgm:spPr/>
    </dgm:pt>
    <dgm:pt modelId="{EA95F052-610D-4E50-866F-D5C99876FAE9}" type="pres">
      <dgm:prSet presAssocID="{3CAA6587-EBD0-410F-9E20-564C2F7C2F61}" presName="vert1" presStyleCnt="0"/>
      <dgm:spPr/>
    </dgm:pt>
    <dgm:pt modelId="{D1DD93D4-4ABF-4E4D-8E13-5ECDD0624F3E}" type="pres">
      <dgm:prSet presAssocID="{1B6CA6A7-5AAC-4C45-A2EA-E965628AEBA3}" presName="thickLine" presStyleLbl="alignNode1" presStyleIdx="3" presStyleCnt="6"/>
      <dgm:spPr/>
    </dgm:pt>
    <dgm:pt modelId="{B798CCA0-C8A9-4701-ACAB-71D383FDB0E6}" type="pres">
      <dgm:prSet presAssocID="{1B6CA6A7-5AAC-4C45-A2EA-E965628AEBA3}" presName="horz1" presStyleCnt="0"/>
      <dgm:spPr/>
    </dgm:pt>
    <dgm:pt modelId="{66ADF7D2-076E-435E-9845-457A88E60120}" type="pres">
      <dgm:prSet presAssocID="{1B6CA6A7-5AAC-4C45-A2EA-E965628AEBA3}" presName="tx1" presStyleLbl="revTx" presStyleIdx="3" presStyleCnt="6"/>
      <dgm:spPr/>
    </dgm:pt>
    <dgm:pt modelId="{6F1D829E-EFBE-4A61-A72B-1EF2440DA6AC}" type="pres">
      <dgm:prSet presAssocID="{1B6CA6A7-5AAC-4C45-A2EA-E965628AEBA3}" presName="vert1" presStyleCnt="0"/>
      <dgm:spPr/>
    </dgm:pt>
    <dgm:pt modelId="{B10EBA70-97AE-46DD-96DE-43CD15DE4445}" type="pres">
      <dgm:prSet presAssocID="{89307AC4-1221-4B98-8F7C-4875C2C4D6F7}" presName="thickLine" presStyleLbl="alignNode1" presStyleIdx="4" presStyleCnt="6"/>
      <dgm:spPr/>
    </dgm:pt>
    <dgm:pt modelId="{599B12C4-B051-41C6-BD32-D38498F4C16E}" type="pres">
      <dgm:prSet presAssocID="{89307AC4-1221-4B98-8F7C-4875C2C4D6F7}" presName="horz1" presStyleCnt="0"/>
      <dgm:spPr/>
    </dgm:pt>
    <dgm:pt modelId="{3F97B876-D4F8-4B0E-BED1-081B744B0A94}" type="pres">
      <dgm:prSet presAssocID="{89307AC4-1221-4B98-8F7C-4875C2C4D6F7}" presName="tx1" presStyleLbl="revTx" presStyleIdx="4" presStyleCnt="6"/>
      <dgm:spPr/>
    </dgm:pt>
    <dgm:pt modelId="{A3ACF479-3BCD-4B7F-A590-189FC59209AD}" type="pres">
      <dgm:prSet presAssocID="{89307AC4-1221-4B98-8F7C-4875C2C4D6F7}" presName="vert1" presStyleCnt="0"/>
      <dgm:spPr/>
    </dgm:pt>
    <dgm:pt modelId="{56294EB4-B6C9-40BB-BC23-3357326303AE}" type="pres">
      <dgm:prSet presAssocID="{AD732EC0-C936-4F68-AFA2-93AE47FE3E7E}" presName="thickLine" presStyleLbl="alignNode1" presStyleIdx="5" presStyleCnt="6"/>
      <dgm:spPr/>
    </dgm:pt>
    <dgm:pt modelId="{F48A3374-1C1C-437D-AC62-3BE65F20A706}" type="pres">
      <dgm:prSet presAssocID="{AD732EC0-C936-4F68-AFA2-93AE47FE3E7E}" presName="horz1" presStyleCnt="0"/>
      <dgm:spPr/>
    </dgm:pt>
    <dgm:pt modelId="{A32B9D9C-F564-41F1-8E85-D86EF8A5096E}" type="pres">
      <dgm:prSet presAssocID="{AD732EC0-C936-4F68-AFA2-93AE47FE3E7E}" presName="tx1" presStyleLbl="revTx" presStyleIdx="5" presStyleCnt="6"/>
      <dgm:spPr/>
    </dgm:pt>
    <dgm:pt modelId="{23CC90A5-D147-457B-91F9-0DEB2521CC0A}" type="pres">
      <dgm:prSet presAssocID="{AD732EC0-C936-4F68-AFA2-93AE47FE3E7E}" presName="vert1" presStyleCnt="0"/>
      <dgm:spPr/>
    </dgm:pt>
  </dgm:ptLst>
  <dgm:cxnLst>
    <dgm:cxn modelId="{36591A10-FC8D-4C8E-8FC7-312AE55DADF8}" type="presOf" srcId="{AD732EC0-C936-4F68-AFA2-93AE47FE3E7E}" destId="{A32B9D9C-F564-41F1-8E85-D86EF8A5096E}" srcOrd="0" destOrd="0" presId="urn:microsoft.com/office/officeart/2008/layout/LinedList"/>
    <dgm:cxn modelId="{8D420C17-E8FE-450D-89D2-FA25AECC66A1}" srcId="{2B84DA8C-25A7-4F39-A209-8B1B30539905}" destId="{56180572-0557-4E90-98C6-EA34DDA84D72}" srcOrd="0" destOrd="0" parTransId="{B259700E-B1E5-4E74-9BA3-A5AC72D6263D}" sibTransId="{95EDDE9E-0897-44CF-8853-3AA755D02347}"/>
    <dgm:cxn modelId="{064A3B19-F232-4DE7-8F8C-9DFE1EB324FE}" srcId="{2B84DA8C-25A7-4F39-A209-8B1B30539905}" destId="{95892BF6-5C3E-471D-B7E9-334AF77C0267}" srcOrd="1" destOrd="0" parTransId="{B5C284D6-747E-4E33-99FA-AD3551C867B0}" sibTransId="{7DAC06F7-993F-4C70-9051-4371047D5858}"/>
    <dgm:cxn modelId="{399BCC37-68F5-4779-B0EB-73961F9315F6}" type="presOf" srcId="{56180572-0557-4E90-98C6-EA34DDA84D72}" destId="{1AC8C66F-3021-496B-9297-15C5BB46F260}" srcOrd="0" destOrd="0" presId="urn:microsoft.com/office/officeart/2008/layout/LinedList"/>
    <dgm:cxn modelId="{7FE6C93B-CEDA-40C8-92EE-2B3A0D19DA33}" type="presOf" srcId="{1B6CA6A7-5AAC-4C45-A2EA-E965628AEBA3}" destId="{66ADF7D2-076E-435E-9845-457A88E60120}" srcOrd="0" destOrd="0" presId="urn:microsoft.com/office/officeart/2008/layout/LinedList"/>
    <dgm:cxn modelId="{B425D43F-CE07-4DC9-BA24-58D0F1BDE3F3}" srcId="{2B84DA8C-25A7-4F39-A209-8B1B30539905}" destId="{1B6CA6A7-5AAC-4C45-A2EA-E965628AEBA3}" srcOrd="3" destOrd="0" parTransId="{3986B521-8BA1-4233-9971-119569D0D3E4}" sibTransId="{D3EB8B4C-FA9C-4FF6-A9D2-B8D858B998AE}"/>
    <dgm:cxn modelId="{4217F763-9474-4449-94EA-075D425C2714}" srcId="{2B84DA8C-25A7-4F39-A209-8B1B30539905}" destId="{89307AC4-1221-4B98-8F7C-4875C2C4D6F7}" srcOrd="4" destOrd="0" parTransId="{F47BB38B-93A7-47A3-9EF8-1078E5CCB83F}" sibTransId="{B2823416-DF40-49A0-9F8C-8BE122F2FE3F}"/>
    <dgm:cxn modelId="{C75B7A66-4EC7-478B-843C-A7EEB4BD5ECE}" type="presOf" srcId="{89307AC4-1221-4B98-8F7C-4875C2C4D6F7}" destId="{3F97B876-D4F8-4B0E-BED1-081B744B0A94}" srcOrd="0" destOrd="0" presId="urn:microsoft.com/office/officeart/2008/layout/LinedList"/>
    <dgm:cxn modelId="{721A766C-3588-4F53-9872-1D20809715C8}" type="presOf" srcId="{2B84DA8C-25A7-4F39-A209-8B1B30539905}" destId="{CD1EEEE1-0241-42C9-9993-AC32AAA142E7}" srcOrd="0" destOrd="0" presId="urn:microsoft.com/office/officeart/2008/layout/LinedList"/>
    <dgm:cxn modelId="{F87B375A-19D3-465C-9FE3-A98F7A016852}" type="presOf" srcId="{95892BF6-5C3E-471D-B7E9-334AF77C0267}" destId="{6BCB9D3D-F762-49CD-8DA4-FCC8F32BA1C9}" srcOrd="0" destOrd="0" presId="urn:microsoft.com/office/officeart/2008/layout/LinedList"/>
    <dgm:cxn modelId="{C97B76A5-685C-4CCC-AE53-103CFFFC0D32}" srcId="{2B84DA8C-25A7-4F39-A209-8B1B30539905}" destId="{3CAA6587-EBD0-410F-9E20-564C2F7C2F61}" srcOrd="2" destOrd="0" parTransId="{58C12D24-1646-4D1F-B102-27D2C95C6DCB}" sibTransId="{8EC61F8C-3A2C-4882-BDB2-632BF708413F}"/>
    <dgm:cxn modelId="{C2661DC2-44EA-4C76-B4AB-A75FC13B9CCA}" srcId="{2B84DA8C-25A7-4F39-A209-8B1B30539905}" destId="{AD732EC0-C936-4F68-AFA2-93AE47FE3E7E}" srcOrd="5" destOrd="0" parTransId="{6A84F275-FACC-4A49-AFC6-07C9AA083930}" sibTransId="{07BC92F9-07BC-4FF1-8D75-CF785879B84E}"/>
    <dgm:cxn modelId="{982207FB-B0E9-4D5E-BDB0-A544B654FBE2}" type="presOf" srcId="{3CAA6587-EBD0-410F-9E20-564C2F7C2F61}" destId="{2F4B9C38-D758-4A3E-997C-2470159FCDCE}" srcOrd="0" destOrd="0" presId="urn:microsoft.com/office/officeart/2008/layout/LinedList"/>
    <dgm:cxn modelId="{3056DCAF-EE2B-4633-869F-B524B481F7F2}" type="presParOf" srcId="{CD1EEEE1-0241-42C9-9993-AC32AAA142E7}" destId="{DC0CCEA2-9FB5-4A99-A5A9-F321817FEF6F}" srcOrd="0" destOrd="0" presId="urn:microsoft.com/office/officeart/2008/layout/LinedList"/>
    <dgm:cxn modelId="{B301E30E-5A67-49A1-AA1E-00C303B7FCA8}" type="presParOf" srcId="{CD1EEEE1-0241-42C9-9993-AC32AAA142E7}" destId="{B09E054D-140F-4B4C-B0A3-78C51494175F}" srcOrd="1" destOrd="0" presId="urn:microsoft.com/office/officeart/2008/layout/LinedList"/>
    <dgm:cxn modelId="{58BAC5B5-A888-404A-88F0-B6EF3F26D02A}" type="presParOf" srcId="{B09E054D-140F-4B4C-B0A3-78C51494175F}" destId="{1AC8C66F-3021-496B-9297-15C5BB46F260}" srcOrd="0" destOrd="0" presId="urn:microsoft.com/office/officeart/2008/layout/LinedList"/>
    <dgm:cxn modelId="{944DC28D-6629-40FD-A14A-4F3224C57DD1}" type="presParOf" srcId="{B09E054D-140F-4B4C-B0A3-78C51494175F}" destId="{87F0C14D-3F6F-400A-8CE1-0BB8BE15CA3F}" srcOrd="1" destOrd="0" presId="urn:microsoft.com/office/officeart/2008/layout/LinedList"/>
    <dgm:cxn modelId="{D3EF0822-F82B-4F23-B0C6-F771AE13CC07}" type="presParOf" srcId="{CD1EEEE1-0241-42C9-9993-AC32AAA142E7}" destId="{15CB8577-F4FA-43F3-AD25-4E7EF26FBC53}" srcOrd="2" destOrd="0" presId="urn:microsoft.com/office/officeart/2008/layout/LinedList"/>
    <dgm:cxn modelId="{C0F389D6-05F4-4578-B666-DBF6AA3649D5}" type="presParOf" srcId="{CD1EEEE1-0241-42C9-9993-AC32AAA142E7}" destId="{E85A67B5-8DBD-4EA7-8E20-7769CB290489}" srcOrd="3" destOrd="0" presId="urn:microsoft.com/office/officeart/2008/layout/LinedList"/>
    <dgm:cxn modelId="{FD8ABB8F-3C39-4311-99DE-CD9EA5EBB9FF}" type="presParOf" srcId="{E85A67B5-8DBD-4EA7-8E20-7769CB290489}" destId="{6BCB9D3D-F762-49CD-8DA4-FCC8F32BA1C9}" srcOrd="0" destOrd="0" presId="urn:microsoft.com/office/officeart/2008/layout/LinedList"/>
    <dgm:cxn modelId="{863E9538-6F59-4747-9FA5-C1970CC1D5A3}" type="presParOf" srcId="{E85A67B5-8DBD-4EA7-8E20-7769CB290489}" destId="{78F2C8B5-07C7-441B-AB90-452F704DD3FE}" srcOrd="1" destOrd="0" presId="urn:microsoft.com/office/officeart/2008/layout/LinedList"/>
    <dgm:cxn modelId="{1B33619C-8FD2-4015-A312-AA275AB02B44}" type="presParOf" srcId="{CD1EEEE1-0241-42C9-9993-AC32AAA142E7}" destId="{5DD4F244-A24D-4DDE-B7E8-0BCA8435679A}" srcOrd="4" destOrd="0" presId="urn:microsoft.com/office/officeart/2008/layout/LinedList"/>
    <dgm:cxn modelId="{C4A75EE7-5CF9-4E72-95BF-A0FE819E89FC}" type="presParOf" srcId="{CD1EEEE1-0241-42C9-9993-AC32AAA142E7}" destId="{9BE1D277-B6CB-4E8E-9BA3-FEB64B37CBDF}" srcOrd="5" destOrd="0" presId="urn:microsoft.com/office/officeart/2008/layout/LinedList"/>
    <dgm:cxn modelId="{FCDEFF6C-02C0-47DA-A579-28F442EC6EFF}" type="presParOf" srcId="{9BE1D277-B6CB-4E8E-9BA3-FEB64B37CBDF}" destId="{2F4B9C38-D758-4A3E-997C-2470159FCDCE}" srcOrd="0" destOrd="0" presId="urn:microsoft.com/office/officeart/2008/layout/LinedList"/>
    <dgm:cxn modelId="{8108DB21-5CB3-4658-A413-B714E22E6445}" type="presParOf" srcId="{9BE1D277-B6CB-4E8E-9BA3-FEB64B37CBDF}" destId="{EA95F052-610D-4E50-866F-D5C99876FAE9}" srcOrd="1" destOrd="0" presId="urn:microsoft.com/office/officeart/2008/layout/LinedList"/>
    <dgm:cxn modelId="{3EFB6CCC-AD94-490B-BC47-3E60C8A5BB8A}" type="presParOf" srcId="{CD1EEEE1-0241-42C9-9993-AC32AAA142E7}" destId="{D1DD93D4-4ABF-4E4D-8E13-5ECDD0624F3E}" srcOrd="6" destOrd="0" presId="urn:microsoft.com/office/officeart/2008/layout/LinedList"/>
    <dgm:cxn modelId="{71A0F5AF-0D90-4D15-807A-9AC0DADF5507}" type="presParOf" srcId="{CD1EEEE1-0241-42C9-9993-AC32AAA142E7}" destId="{B798CCA0-C8A9-4701-ACAB-71D383FDB0E6}" srcOrd="7" destOrd="0" presId="urn:microsoft.com/office/officeart/2008/layout/LinedList"/>
    <dgm:cxn modelId="{3B0471A9-096F-4591-909F-3452C8C51B7F}" type="presParOf" srcId="{B798CCA0-C8A9-4701-ACAB-71D383FDB0E6}" destId="{66ADF7D2-076E-435E-9845-457A88E60120}" srcOrd="0" destOrd="0" presId="urn:microsoft.com/office/officeart/2008/layout/LinedList"/>
    <dgm:cxn modelId="{3C109D85-4204-462D-A48A-CEF2D88DBF57}" type="presParOf" srcId="{B798CCA0-C8A9-4701-ACAB-71D383FDB0E6}" destId="{6F1D829E-EFBE-4A61-A72B-1EF2440DA6AC}" srcOrd="1" destOrd="0" presId="urn:microsoft.com/office/officeart/2008/layout/LinedList"/>
    <dgm:cxn modelId="{B12E1A40-3BBA-4A1E-9DBD-53277438BBC6}" type="presParOf" srcId="{CD1EEEE1-0241-42C9-9993-AC32AAA142E7}" destId="{B10EBA70-97AE-46DD-96DE-43CD15DE4445}" srcOrd="8" destOrd="0" presId="urn:microsoft.com/office/officeart/2008/layout/LinedList"/>
    <dgm:cxn modelId="{C0E28589-0C09-4644-A922-BA100926DE06}" type="presParOf" srcId="{CD1EEEE1-0241-42C9-9993-AC32AAA142E7}" destId="{599B12C4-B051-41C6-BD32-D38498F4C16E}" srcOrd="9" destOrd="0" presId="urn:microsoft.com/office/officeart/2008/layout/LinedList"/>
    <dgm:cxn modelId="{3776F9C9-6E41-4CA8-9312-FD9DCDD16831}" type="presParOf" srcId="{599B12C4-B051-41C6-BD32-D38498F4C16E}" destId="{3F97B876-D4F8-4B0E-BED1-081B744B0A94}" srcOrd="0" destOrd="0" presId="urn:microsoft.com/office/officeart/2008/layout/LinedList"/>
    <dgm:cxn modelId="{21EF8C0A-013C-4187-86F0-07D2FE550FE3}" type="presParOf" srcId="{599B12C4-B051-41C6-BD32-D38498F4C16E}" destId="{A3ACF479-3BCD-4B7F-A590-189FC59209AD}" srcOrd="1" destOrd="0" presId="urn:microsoft.com/office/officeart/2008/layout/LinedList"/>
    <dgm:cxn modelId="{FA95468F-E204-4E78-9C53-4ED1D3CCE70D}" type="presParOf" srcId="{CD1EEEE1-0241-42C9-9993-AC32AAA142E7}" destId="{56294EB4-B6C9-40BB-BC23-3357326303AE}" srcOrd="10" destOrd="0" presId="urn:microsoft.com/office/officeart/2008/layout/LinedList"/>
    <dgm:cxn modelId="{3F95F1FB-5AD3-4F21-BFA2-FA9274DA5C57}" type="presParOf" srcId="{CD1EEEE1-0241-42C9-9993-AC32AAA142E7}" destId="{F48A3374-1C1C-437D-AC62-3BE65F20A706}" srcOrd="11" destOrd="0" presId="urn:microsoft.com/office/officeart/2008/layout/LinedList"/>
    <dgm:cxn modelId="{5C983052-D714-4731-92D7-10B9D715995A}" type="presParOf" srcId="{F48A3374-1C1C-437D-AC62-3BE65F20A706}" destId="{A32B9D9C-F564-41F1-8E85-D86EF8A5096E}" srcOrd="0" destOrd="0" presId="urn:microsoft.com/office/officeart/2008/layout/LinedList"/>
    <dgm:cxn modelId="{58FD72B4-5EE2-4FD7-9EAD-7E6AA443BC00}" type="presParOf" srcId="{F48A3374-1C1C-437D-AC62-3BE65F20A706}" destId="{23CC90A5-D147-457B-91F9-0DEB2521CC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371AD-C82E-41E5-9573-2D3CE8F95CC0}">
      <dsp:nvSpPr>
        <dsp:cNvPr id="0" name=""/>
        <dsp:cNvSpPr/>
      </dsp:nvSpPr>
      <dsp:spPr>
        <a:xfrm>
          <a:off x="0" y="713033"/>
          <a:ext cx="6263640" cy="935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slenkstinis (I) lygis – 4</a:t>
          </a:r>
          <a:endParaRPr lang="en-US" sz="3900" kern="1200" dirty="0"/>
        </a:p>
      </dsp:txBody>
      <dsp:txXfrm>
        <a:off x="45663" y="758696"/>
        <a:ext cx="6172314" cy="844089"/>
      </dsp:txXfrm>
    </dsp:sp>
    <dsp:sp modelId="{99CCAAD6-1356-45F4-9EB6-0790924589DC}">
      <dsp:nvSpPr>
        <dsp:cNvPr id="0" name=""/>
        <dsp:cNvSpPr/>
      </dsp:nvSpPr>
      <dsp:spPr>
        <a:xfrm>
          <a:off x="0" y="1760768"/>
          <a:ext cx="6263640" cy="935415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patenkinamas (II) lygis – 5−6 </a:t>
          </a:r>
          <a:endParaRPr lang="en-US" sz="3900" kern="1200" dirty="0"/>
        </a:p>
      </dsp:txBody>
      <dsp:txXfrm>
        <a:off x="45663" y="1806431"/>
        <a:ext cx="6172314" cy="844089"/>
      </dsp:txXfrm>
    </dsp:sp>
    <dsp:sp modelId="{B0CF20EB-2390-45BB-8688-9F557C37AED3}">
      <dsp:nvSpPr>
        <dsp:cNvPr id="0" name=""/>
        <dsp:cNvSpPr/>
      </dsp:nvSpPr>
      <dsp:spPr>
        <a:xfrm>
          <a:off x="0" y="2808504"/>
          <a:ext cx="6263640" cy="93541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pagrindinis (III) lygis – 7−8 </a:t>
          </a:r>
          <a:endParaRPr lang="en-US" sz="3900" kern="1200" dirty="0"/>
        </a:p>
      </dsp:txBody>
      <dsp:txXfrm>
        <a:off x="45663" y="2854167"/>
        <a:ext cx="6172314" cy="844089"/>
      </dsp:txXfrm>
    </dsp:sp>
    <dsp:sp modelId="{BD5885D3-C1D7-46BF-84C0-AD4D149EE1FA}">
      <dsp:nvSpPr>
        <dsp:cNvPr id="0" name=""/>
        <dsp:cNvSpPr/>
      </dsp:nvSpPr>
      <dsp:spPr>
        <a:xfrm>
          <a:off x="0" y="3856239"/>
          <a:ext cx="6263640" cy="93541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900" b="0" i="0" kern="1200" baseline="0" dirty="0"/>
            <a:t>aukštesnysis (IV) lygis – 9−10</a:t>
          </a:r>
          <a:endParaRPr lang="en-US" sz="3900" kern="1200" dirty="0"/>
        </a:p>
      </dsp:txBody>
      <dsp:txXfrm>
        <a:off x="45663" y="3901902"/>
        <a:ext cx="6172314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0B4E0-8204-43EF-9B48-F8B75AF6D724}">
      <dsp:nvSpPr>
        <dsp:cNvPr id="0" name=""/>
        <dsp:cNvSpPr/>
      </dsp:nvSpPr>
      <dsp:spPr>
        <a:xfrm>
          <a:off x="0" y="9749"/>
          <a:ext cx="6478587" cy="10313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1 grupė – 1 klasė</a:t>
          </a:r>
          <a:endParaRPr lang="en-US" sz="4300" kern="1200"/>
        </a:p>
      </dsp:txBody>
      <dsp:txXfrm>
        <a:off x="50347" y="60096"/>
        <a:ext cx="6377893" cy="930660"/>
      </dsp:txXfrm>
    </dsp:sp>
    <dsp:sp modelId="{C33BF31A-8DE7-40D4-B7CE-B4E3DAF73F28}">
      <dsp:nvSpPr>
        <dsp:cNvPr id="0" name=""/>
        <dsp:cNvSpPr/>
      </dsp:nvSpPr>
      <dsp:spPr>
        <a:xfrm>
          <a:off x="0" y="1164944"/>
          <a:ext cx="6478587" cy="1031354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2 grupė – 2 klasė </a:t>
          </a:r>
          <a:endParaRPr lang="en-US" sz="4300" kern="1200"/>
        </a:p>
      </dsp:txBody>
      <dsp:txXfrm>
        <a:off x="50347" y="1215291"/>
        <a:ext cx="6377893" cy="930660"/>
      </dsp:txXfrm>
    </dsp:sp>
    <dsp:sp modelId="{91CC5B67-9271-4EA6-9AB5-16F3DEC77649}">
      <dsp:nvSpPr>
        <dsp:cNvPr id="0" name=""/>
        <dsp:cNvSpPr/>
      </dsp:nvSpPr>
      <dsp:spPr>
        <a:xfrm>
          <a:off x="0" y="2320139"/>
          <a:ext cx="6478587" cy="1031354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3 grupė – 3 klasė </a:t>
          </a:r>
          <a:endParaRPr lang="en-US" sz="4300" kern="1200"/>
        </a:p>
      </dsp:txBody>
      <dsp:txXfrm>
        <a:off x="50347" y="2370486"/>
        <a:ext cx="6377893" cy="930660"/>
      </dsp:txXfrm>
    </dsp:sp>
    <dsp:sp modelId="{91D1CFCF-7C3E-4569-B8FE-B10F4F234B23}">
      <dsp:nvSpPr>
        <dsp:cNvPr id="0" name=""/>
        <dsp:cNvSpPr/>
      </dsp:nvSpPr>
      <dsp:spPr>
        <a:xfrm>
          <a:off x="0" y="3475334"/>
          <a:ext cx="6478587" cy="10313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4300" kern="1200"/>
            <a:t>4 grupė – 4 klasė </a:t>
          </a:r>
          <a:endParaRPr lang="en-US" sz="4300" kern="1200"/>
        </a:p>
      </dsp:txBody>
      <dsp:txXfrm>
        <a:off x="50347" y="3525681"/>
        <a:ext cx="6377893" cy="930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CCEA2-9FB5-4A99-A5A9-F321817FEF6F}">
      <dsp:nvSpPr>
        <dsp:cNvPr id="0" name=""/>
        <dsp:cNvSpPr/>
      </dsp:nvSpPr>
      <dsp:spPr>
        <a:xfrm>
          <a:off x="0" y="1197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8C66F-3021-496B-9297-15C5BB46F260}">
      <dsp:nvSpPr>
        <dsp:cNvPr id="0" name=""/>
        <dsp:cNvSpPr/>
      </dsp:nvSpPr>
      <dsp:spPr>
        <a:xfrm>
          <a:off x="0" y="1197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Pasirodymas</a:t>
          </a:r>
          <a:r>
            <a:rPr lang="lt-LT" sz="1800" kern="1200"/>
            <a:t> (vaidybos menas)</a:t>
          </a:r>
          <a:endParaRPr lang="en-US" sz="1800" kern="1200"/>
        </a:p>
      </dsp:txBody>
      <dsp:txXfrm>
        <a:off x="0" y="1197"/>
        <a:ext cx="7485413" cy="408381"/>
      </dsp:txXfrm>
    </dsp:sp>
    <dsp:sp modelId="{15CB8577-F4FA-43F3-AD25-4E7EF26FBC53}">
      <dsp:nvSpPr>
        <dsp:cNvPr id="0" name=""/>
        <dsp:cNvSpPr/>
      </dsp:nvSpPr>
      <dsp:spPr>
        <a:xfrm>
          <a:off x="0" y="409579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CB9D3D-F762-49CD-8DA4-FCC8F32BA1C9}">
      <dsp:nvSpPr>
        <dsp:cNvPr id="0" name=""/>
        <dsp:cNvSpPr/>
      </dsp:nvSpPr>
      <dsp:spPr>
        <a:xfrm>
          <a:off x="0" y="409579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Aktyvus mokymasis</a:t>
          </a:r>
        </a:p>
      </dsp:txBody>
      <dsp:txXfrm>
        <a:off x="0" y="409579"/>
        <a:ext cx="7485413" cy="408381"/>
      </dsp:txXfrm>
    </dsp:sp>
    <dsp:sp modelId="{5DD4F244-A24D-4DDE-B7E8-0BCA8435679A}">
      <dsp:nvSpPr>
        <dsp:cNvPr id="0" name=""/>
        <dsp:cNvSpPr/>
      </dsp:nvSpPr>
      <dsp:spPr>
        <a:xfrm>
          <a:off x="0" y="817961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4B9C38-D758-4A3E-997C-2470159FCDCE}">
      <dsp:nvSpPr>
        <dsp:cNvPr id="0" name=""/>
        <dsp:cNvSpPr/>
      </dsp:nvSpPr>
      <dsp:spPr>
        <a:xfrm>
          <a:off x="0" y="817961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Santyki</a:t>
          </a:r>
          <a:r>
            <a:rPr lang="lt-LT" sz="1800" kern="1200"/>
            <a:t>ų kūrimas</a:t>
          </a:r>
          <a:endParaRPr lang="en-US" sz="1800" kern="1200"/>
        </a:p>
      </dsp:txBody>
      <dsp:txXfrm>
        <a:off x="0" y="817961"/>
        <a:ext cx="7485413" cy="408381"/>
      </dsp:txXfrm>
    </dsp:sp>
    <dsp:sp modelId="{D1DD93D4-4ABF-4E4D-8E13-5ECDD0624F3E}">
      <dsp:nvSpPr>
        <dsp:cNvPr id="0" name=""/>
        <dsp:cNvSpPr/>
      </dsp:nvSpPr>
      <dsp:spPr>
        <a:xfrm>
          <a:off x="0" y="1226343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ADF7D2-076E-435E-9845-457A88E60120}">
      <dsp:nvSpPr>
        <dsp:cNvPr id="0" name=""/>
        <dsp:cNvSpPr/>
      </dsp:nvSpPr>
      <dsp:spPr>
        <a:xfrm>
          <a:off x="0" y="1226343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Gebėjimų vystymas </a:t>
          </a:r>
          <a:endParaRPr lang="en-US" sz="1800" kern="1200"/>
        </a:p>
      </dsp:txBody>
      <dsp:txXfrm>
        <a:off x="0" y="1226343"/>
        <a:ext cx="7485413" cy="408381"/>
      </dsp:txXfrm>
    </dsp:sp>
    <dsp:sp modelId="{B10EBA70-97AE-46DD-96DE-43CD15DE4445}">
      <dsp:nvSpPr>
        <dsp:cNvPr id="0" name=""/>
        <dsp:cNvSpPr/>
      </dsp:nvSpPr>
      <dsp:spPr>
        <a:xfrm>
          <a:off x="0" y="1634725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97B876-D4F8-4B0E-BED1-081B744B0A94}">
      <dsp:nvSpPr>
        <dsp:cNvPr id="0" name=""/>
        <dsp:cNvSpPr/>
      </dsp:nvSpPr>
      <dsp:spPr>
        <a:xfrm>
          <a:off x="0" y="1634725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Konfliktų valdymas </a:t>
          </a:r>
          <a:endParaRPr lang="en-US" sz="1800" kern="1200"/>
        </a:p>
      </dsp:txBody>
      <dsp:txXfrm>
        <a:off x="0" y="1634725"/>
        <a:ext cx="7485413" cy="408381"/>
      </dsp:txXfrm>
    </dsp:sp>
    <dsp:sp modelId="{56294EB4-B6C9-40BB-BC23-3357326303AE}">
      <dsp:nvSpPr>
        <dsp:cNvPr id="0" name=""/>
        <dsp:cNvSpPr/>
      </dsp:nvSpPr>
      <dsp:spPr>
        <a:xfrm>
          <a:off x="0" y="2043107"/>
          <a:ext cx="74854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2B9D9C-F564-41F1-8E85-D86EF8A5096E}">
      <dsp:nvSpPr>
        <dsp:cNvPr id="0" name=""/>
        <dsp:cNvSpPr/>
      </dsp:nvSpPr>
      <dsp:spPr>
        <a:xfrm>
          <a:off x="0" y="2043107"/>
          <a:ext cx="7485413" cy="408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Pasitikėjimas </a:t>
          </a:r>
          <a:endParaRPr lang="en-US" sz="1800" kern="1200"/>
        </a:p>
      </dsp:txBody>
      <dsp:txXfrm>
        <a:off x="0" y="2043107"/>
        <a:ext cx="7485413" cy="408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DD33-449C-49D4-8898-7BFF1B824EA2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96190-6C5C-4097-A500-B2B4ECF88D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03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44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69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63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63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68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31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95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8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4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17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C1756-0171-4439-A603-8899D28E6310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FFC97-B86E-4D14-AE45-425EB5B46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1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-seimas.lrs.lt/portal/legalAct/lt/TAD/481fb7d0a82611e59010bea026bdb259/ejTyNDsnvQ" TargetMode="External"/><Relationship Id="rId3" Type="http://schemas.openxmlformats.org/officeDocument/2006/relationships/hyperlink" Target="https://www.counselling-directory.org.uk/memberarticles/i-dont-know-who-i-am-anymore-losing-my-identity" TargetMode="External"/><Relationship Id="rId7" Type="http://schemas.openxmlformats.org/officeDocument/2006/relationships/hyperlink" Target="https://www.emokykla.lt/upload/EMOKYKLA/BP/2021-11-03/Rekomendacijos/Pradinio%20ugdymo%20bendr%C5%B3j%C5%B3%20program%C5%B3%20%C4%AFgyvendinimo%20rekomendacijos.pdf" TargetMode="External"/><Relationship Id="rId12" Type="http://schemas.openxmlformats.org/officeDocument/2006/relationships/image" Target="../media/image2.png"/><Relationship Id="rId2" Type="http://schemas.openxmlformats.org/officeDocument/2006/relationships/hyperlink" Target="https://justsomething.co/before-and-after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kykla2030.lt/wp-content/uploads/2021/05/Kompetenciju-raiskos-gamtamokslinio-ugdymo-pasiekimu-ir-mokymosi-turinio-sasajos.pdf" TargetMode="External"/><Relationship Id="rId11" Type="http://schemas.openxmlformats.org/officeDocument/2006/relationships/hyperlink" Target="https://www.clarus.com/blog/group-work-or-lectures-which-teaching-method-is-best-for-students/" TargetMode="External"/><Relationship Id="rId5" Type="http://schemas.openxmlformats.org/officeDocument/2006/relationships/hyperlink" Target="https://www.miestai.net/forumas/forum/kitos-diskusijos/visuomen%C4%97-ir-%C5%ABkis/14193-lietuvos-etnografiniai-regionai/page7" TargetMode="External"/><Relationship Id="rId10" Type="http://schemas.openxmlformats.org/officeDocument/2006/relationships/hyperlink" Target="file:///C:\Users\rimab\Desktop\MOKYMAIBP\MOKYMAI%202022\SAUSIS\DOKUMENTAI%20I-II%20SEMINARUI\NAUJAGamtamokslinio%20ugdymo%20BP%20projektas_2021-11-03.pdf" TargetMode="External"/><Relationship Id="rId4" Type="http://schemas.openxmlformats.org/officeDocument/2006/relationships/hyperlink" Target="http://mindurmarathi.com/how-to-say-in-marathi/nice-to-meet-you-in-marathi/" TargetMode="External"/><Relationship Id="rId9" Type="http://schemas.openxmlformats.org/officeDocument/2006/relationships/hyperlink" Target="http://www.nmva.smm.lt/wp-content/uploads/2015/08/GM_koncepcija_11-121-V.V.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49" y="2049068"/>
            <a:ext cx="11630025" cy="2387600"/>
          </a:xfrm>
        </p:spPr>
        <p:txBody>
          <a:bodyPr>
            <a:normAutofit fontScale="90000"/>
          </a:bodyPr>
          <a:lstStyle/>
          <a:p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Gamtamokslinio ugdymo Bendrųjų ugdymo programų pokyčiai: ugdymo tikslai ir uždaviniai, kompetencijų ugdymas</a:t>
            </a:r>
            <a:b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b="1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0" y="4709478"/>
            <a:ext cx="9144000" cy="1655762"/>
          </a:xfrm>
        </p:spPr>
        <p:txBody>
          <a:bodyPr/>
          <a:lstStyle/>
          <a:p>
            <a:r>
              <a:rPr lang="lt-LT" b="1" dirty="0"/>
              <a:t>Rima Bačkienė </a:t>
            </a:r>
            <a:endParaRPr lang="en-US" b="1" dirty="0"/>
          </a:p>
          <a:p>
            <a:r>
              <a:rPr lang="lt-LT" b="1" dirty="0"/>
              <a:t>2022 03 29</a:t>
            </a:r>
            <a:endParaRPr lang="en-US" b="1" dirty="0"/>
          </a:p>
          <a:p>
            <a:endParaRPr lang="en-GB" b="1" dirty="0"/>
          </a:p>
        </p:txBody>
      </p:sp>
      <p:sp>
        <p:nvSpPr>
          <p:cNvPr id="8" name="Stačiakampis 7"/>
          <p:cNvSpPr/>
          <p:nvPr/>
        </p:nvSpPr>
        <p:spPr>
          <a:xfrm>
            <a:off x="119449" y="820223"/>
            <a:ext cx="1158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lt-LT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Projektas „Bendrojo ugdymo mokytojų bendrųjų ir dalykinių kompetencijų tobulinimas“</a:t>
            </a: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lt-L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Projekto kodas 09.4.2-ESFA-V-715-02-0001.</a:t>
            </a:r>
          </a:p>
          <a:p>
            <a:pPr algn="ctr">
              <a:spcAft>
                <a:spcPts val="0"/>
              </a:spcAft>
            </a:pP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9"/>
          <a:stretch/>
        </p:blipFill>
        <p:spPr bwMode="auto">
          <a:xfrm>
            <a:off x="4358074" y="101403"/>
            <a:ext cx="1552575" cy="718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2099"/>
            <a:ext cx="1318352" cy="431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18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lt-LT" sz="4700">
                <a:solidFill>
                  <a:schemeClr val="accent5"/>
                </a:solidFill>
                <a:latin typeface="Garamond" panose="02020404030301010803" pitchFamily="18" charset="0"/>
              </a:rPr>
              <a:t>Jeigu mokinių pasiekimai vertinami pažymiais, jie siejami su pasiekimų lygiais:</a:t>
            </a:r>
            <a:br>
              <a:rPr lang="lt-LT" sz="4700">
                <a:solidFill>
                  <a:schemeClr val="accent5"/>
                </a:solidFill>
                <a:latin typeface="Garamond" panose="02020404030301010803" pitchFamily="18" charset="0"/>
              </a:rPr>
            </a:br>
            <a:endParaRPr lang="lt-LT" sz="4700" b="1">
              <a:solidFill>
                <a:schemeClr val="accent5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graphicFrame>
        <p:nvGraphicFramePr>
          <p:cNvPr id="6" name="Turinio vietos rezervavimo ženklas 2">
            <a:extLst>
              <a:ext uri="{FF2B5EF4-FFF2-40B4-BE49-F238E27FC236}">
                <a16:creationId xmlns:a16="http://schemas.microsoft.com/office/drawing/2014/main" id="{D0E5C81A-7565-4DC7-A525-1EDE77FF2D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87821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593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838"/>
            <a:ext cx="10515600" cy="1325563"/>
          </a:xfrm>
        </p:spPr>
        <p:txBody>
          <a:bodyPr>
            <a:noAutofit/>
          </a:bodyPr>
          <a:lstStyle/>
          <a:p>
            <a:r>
              <a:rPr lang="lt-LT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Aprašant pasiekimų lygių požymius naudotos šios mokinių pasiekimų augimą rodančios skalės ir sąvokos: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600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lt-LT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savarankiškumo:</a:t>
            </a:r>
            <a:endParaRPr lang="en-US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padedamas – užduotis atlieka atsakydamas į nukreipiamuosius klausimus, naudodamasis papildomai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pateikta medžiaga, procesą </a:t>
            </a:r>
            <a:r>
              <a:rPr lang="lt-L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moderuoja</a:t>
            </a: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ir jame dalyvauja mokytojas;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vadovaudamasis pateiktais kriterijais;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konsultuodamasis – tikslingai klausdamas ar prašydamas patarimų;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savarankiškai.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BE36-CB4F-482E-A45A-33C819D4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0B16D-A6BA-450E-BFFE-09B48A38C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382280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lt-LT" sz="3000" u="sng" dirty="0"/>
              <a:t>sudėtingumo:</a:t>
            </a:r>
          </a:p>
          <a:p>
            <a:pPr marL="0" indent="0">
              <a:buNone/>
            </a:pPr>
            <a:r>
              <a:rPr lang="lt-LT" sz="3000" dirty="0"/>
              <a:t>˗ paprasčiausiomis vadinamos užduotys, tyrimai, situacijos, atvejai, kuriems išnagrinėti, surasti sprendimą ar atsakymą reikia 1 žingsnio (pvz., ištirpinti medžiagą, išmatuoti sunkio jėgą, rasti tiesiogiai pateiktą informaciją);</a:t>
            </a:r>
          </a:p>
          <a:p>
            <a:pPr marL="0" indent="0">
              <a:buNone/>
            </a:pPr>
            <a:r>
              <a:rPr lang="lt-LT" sz="3000" dirty="0"/>
              <a:t>˗ paprastomis vadinamos užduotys, tyrimai, situacijos, atvejai, kuriems išnagrinėti, surasti sprendimą ar atsakymą reikia ne mažiau kaip 2 žingsnių (pvz., atskirti dviejų medžiagų mišinį);</a:t>
            </a:r>
          </a:p>
          <a:p>
            <a:pPr marL="0" indent="0">
              <a:buNone/>
            </a:pPr>
            <a:r>
              <a:rPr lang="lt-LT" sz="3000" dirty="0"/>
              <a:t>˗ nesudėtingomis vadinamos užduotys, tyrimai, situacijos, atvejai, kuriems išnagrinėti, surasti sprendimą ar atsakymą reikia 3 ir daugiau žingsnių (pvz., palyginti augalų auginimo sąlygas, kietųjų medžiagų, skysčių ir dujų savybes, įvardyti organizmų tarpusavio ryšius mitybos tinkle).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0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D422-13B5-4DE5-AC8C-9EC540D4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243D8-53BD-4B26-8653-EF5CC851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188316"/>
            <a:ext cx="10515600" cy="43513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konteksto: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artima aplinka;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kasdienė aplinka;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įprastas kontekstas/-ai;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˗ naujas, neįprastas kontekstas/-ai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0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44C5-6CB0-4D0F-8026-66067FB5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E942EC-7FCA-4044-AA73-5369B8875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73" y="114300"/>
            <a:ext cx="10144223" cy="6819900"/>
          </a:xfrm>
        </p:spPr>
      </p:pic>
    </p:spTree>
    <p:extLst>
      <p:ext uri="{BB962C8B-B14F-4D97-AF65-F5344CB8AC3E}">
        <p14:creationId xmlns:p14="http://schemas.microsoft.com/office/powerpoint/2010/main" val="1742135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0ECC7-1F86-4946-AF2D-A66A6CD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ctr">
            <a:normAutofit/>
          </a:bodyPr>
          <a:lstStyle/>
          <a:p>
            <a:r>
              <a:rPr lang="lt-LT" sz="3600"/>
              <a:t>Grupės </a:t>
            </a:r>
            <a:endParaRPr lang="en-US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3E6CFB-8874-48C7-B25A-5959BAF46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686522"/>
              </p:ext>
            </p:extLst>
          </p:nvPr>
        </p:nvGraphicFramePr>
        <p:xfrm>
          <a:off x="5070475" y="169862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6215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522D-2122-4CE5-B1C8-6959F615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C9A066-E7B2-4138-8CEF-08C20E7D8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54" y="365125"/>
            <a:ext cx="11137346" cy="6425829"/>
          </a:xfrm>
        </p:spPr>
      </p:pic>
    </p:spTree>
    <p:extLst>
      <p:ext uri="{BB962C8B-B14F-4D97-AF65-F5344CB8AC3E}">
        <p14:creationId xmlns:p14="http://schemas.microsoft.com/office/powerpoint/2010/main" val="286195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8D47-9FD5-4B74-B9D2-C7E9EF8B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Grupinis darbas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08C12-71DD-4628-8613-BB0AFD9D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15" r="2" b="1449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F18B4B-C824-44BE-B91B-9BDF206BC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9471"/>
              </p:ext>
            </p:extLst>
          </p:nvPr>
        </p:nvGraphicFramePr>
        <p:xfrm>
          <a:off x="4223982" y="3752850"/>
          <a:ext cx="7485413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422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7C99-82E4-4395-910A-DB978B33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MOKINIŲ PASIEKIMAI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92A36-E9B4-4E42-905E-DEF4123C7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323" y="1828800"/>
            <a:ext cx="7569193" cy="4664075"/>
          </a:xfrm>
        </p:spPr>
      </p:pic>
    </p:spTree>
    <p:extLst>
      <p:ext uri="{BB962C8B-B14F-4D97-AF65-F5344CB8AC3E}">
        <p14:creationId xmlns:p14="http://schemas.microsoft.com/office/powerpoint/2010/main" val="2204241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883D-9FBA-48B1-BC55-EE9420EF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VERTINIMO </a:t>
            </a:r>
            <a:r>
              <a:rPr lang="lt-LT" dirty="0"/>
              <a:t>STRATEGIJ</a:t>
            </a:r>
            <a:r>
              <a:rPr lang="en-US" dirty="0"/>
              <a:t>O</a:t>
            </a:r>
            <a:r>
              <a:rPr lang="lt-LT" dirty="0"/>
              <a:t>S</a:t>
            </a:r>
            <a:br>
              <a:rPr lang="lt-LT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1B2F-B9F1-4BB4-A52D-9841C35D1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Sutarti dėl ugdymosi lūkesčių, tikslų, siekių ir sėkmės kriterijų</a:t>
            </a:r>
          </a:p>
          <a:p>
            <a:r>
              <a:rPr lang="lt-LT" dirty="0"/>
              <a:t>Sudaryti sąlygas mokiniams parodyti tai, ką išmoko</a:t>
            </a:r>
          </a:p>
          <a:p>
            <a:r>
              <a:rPr lang="lt-LT" dirty="0"/>
              <a:t>Teikti grįžtamąjį ryšį (atsaką, reakciją, atsiliepimą), kuris</a:t>
            </a:r>
          </a:p>
          <a:p>
            <a:pPr marL="0" indent="0">
              <a:buNone/>
            </a:pPr>
            <a:r>
              <a:rPr lang="lt-LT" dirty="0"/>
              <a:t>skatina mokytis</a:t>
            </a:r>
          </a:p>
          <a:p>
            <a:r>
              <a:rPr lang="lt-LT" dirty="0"/>
              <a:t> Skatinti mokinius mokytis vieniems iš kitų</a:t>
            </a:r>
          </a:p>
          <a:p>
            <a:r>
              <a:rPr lang="lt-LT" dirty="0"/>
              <a:t>Skatinti mokinius prisiimti atsakomybę už savo mokymąsi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0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DE22-4F80-46E1-A858-7B5AF62E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F80E3C-89AB-4A08-8A9B-DC9F6F01F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087" y="162140"/>
            <a:ext cx="7175825" cy="6533719"/>
          </a:xfrm>
        </p:spPr>
      </p:pic>
    </p:spTree>
    <p:extLst>
      <p:ext uri="{BB962C8B-B14F-4D97-AF65-F5344CB8AC3E}">
        <p14:creationId xmlns:p14="http://schemas.microsoft.com/office/powerpoint/2010/main" val="135625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B126-9FE2-48BF-BF2F-D69B9CB9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AA6DD-F9C2-42ED-A9DA-6A45BA8AF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t-LT" sz="4800" dirty="0"/>
              <a:t>SUTARTI DĖL UGDYMOSI LŪKESČIŲ, </a:t>
            </a:r>
            <a:br>
              <a:rPr lang="lt-LT" sz="4800" dirty="0"/>
            </a:br>
            <a:r>
              <a:rPr lang="lt-LT" sz="4800" dirty="0"/>
              <a:t>TIKSLŲ, SIEKIŲ IR SĖKMĖS KRITERIJŲ</a:t>
            </a:r>
            <a:br>
              <a:rPr lang="lt-LT" sz="4800" dirty="0"/>
            </a:b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5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085D-4927-4967-82A6-9D29CE37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26F9C-73C4-46D1-A99E-CCC50956A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325" y="577627"/>
            <a:ext cx="8458200" cy="5702746"/>
          </a:xfrm>
        </p:spPr>
      </p:pic>
    </p:spTree>
    <p:extLst>
      <p:ext uri="{BB962C8B-B14F-4D97-AF65-F5344CB8AC3E}">
        <p14:creationId xmlns:p14="http://schemas.microsoft.com/office/powerpoint/2010/main" val="175647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70E2-9199-4CA5-86ED-4D11F0B6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96BC9-ADD6-4EA6-AAB5-3215BADAE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689363"/>
            <a:ext cx="8189571" cy="5803512"/>
          </a:xfrm>
        </p:spPr>
      </p:pic>
    </p:spTree>
    <p:extLst>
      <p:ext uri="{BB962C8B-B14F-4D97-AF65-F5344CB8AC3E}">
        <p14:creationId xmlns:p14="http://schemas.microsoft.com/office/powerpoint/2010/main" val="2819727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7145-E96A-4B10-89EC-CFD58903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5910AD-662D-4E04-939F-C609B7FDA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965" y="277092"/>
            <a:ext cx="8738217" cy="6336180"/>
          </a:xfrm>
        </p:spPr>
      </p:pic>
    </p:spTree>
    <p:extLst>
      <p:ext uri="{BB962C8B-B14F-4D97-AF65-F5344CB8AC3E}">
        <p14:creationId xmlns:p14="http://schemas.microsoft.com/office/powerpoint/2010/main" val="3067908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394B-693C-413A-B14C-F46944C0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VERTINIMO KRITERIJAI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697C8-A393-4D75-A2AF-88DBD6AFC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09" b="52265"/>
          <a:stretch/>
        </p:blipFill>
        <p:spPr>
          <a:xfrm>
            <a:off x="711199" y="1445615"/>
            <a:ext cx="9754691" cy="5350400"/>
          </a:xfrm>
        </p:spPr>
      </p:pic>
    </p:spTree>
    <p:extLst>
      <p:ext uri="{BB962C8B-B14F-4D97-AF65-F5344CB8AC3E}">
        <p14:creationId xmlns:p14="http://schemas.microsoft.com/office/powerpoint/2010/main" val="294428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6DB0-70B0-41CF-9A28-B8945DA3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AFC87-2300-4264-BF66-A706E0CB4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82" y="403540"/>
            <a:ext cx="9055035" cy="6089335"/>
          </a:xfrm>
        </p:spPr>
      </p:pic>
    </p:spTree>
    <p:extLst>
      <p:ext uri="{BB962C8B-B14F-4D97-AF65-F5344CB8AC3E}">
        <p14:creationId xmlns:p14="http://schemas.microsoft.com/office/powerpoint/2010/main" val="163343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46C2-0170-4C4A-B31B-E346CD58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99D36E-94F2-4BFD-9D55-00268B0FC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554329"/>
            <a:ext cx="9458325" cy="6058117"/>
          </a:xfrm>
        </p:spPr>
      </p:pic>
    </p:spTree>
    <p:extLst>
      <p:ext uri="{BB962C8B-B14F-4D97-AF65-F5344CB8AC3E}">
        <p14:creationId xmlns:p14="http://schemas.microsoft.com/office/powerpoint/2010/main" val="243486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3624-3790-4F40-8757-57C474E7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1C70-2302-4EB3-BADE-ECFBAEE1D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SUDARYTI SĄLYGAS MOKINIAMS PARODYTI TAI, KĄ IŠMOKO</a:t>
            </a:r>
          </a:p>
        </p:txBody>
      </p:sp>
    </p:spTree>
    <p:extLst>
      <p:ext uri="{BB962C8B-B14F-4D97-AF65-F5344CB8AC3E}">
        <p14:creationId xmlns:p14="http://schemas.microsoft.com/office/powerpoint/2010/main" val="1543200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5E6B-E9A8-44B1-A33A-0DA71AA7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2EF57-9B2C-4E55-9798-C2A971AD3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95" y="0"/>
            <a:ext cx="10665546" cy="63346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D3923-5F93-4379-B8B8-6EF1D4447609}"/>
              </a:ext>
            </a:extLst>
          </p:cNvPr>
          <p:cNvSpPr txBox="1"/>
          <p:nvPr/>
        </p:nvSpPr>
        <p:spPr>
          <a:xfrm>
            <a:off x="120795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https://www.youtube.com/watch?v=sDXnyxvS9z4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AA735-DAF8-47D5-BE89-C6ECD2C41A6B}"/>
              </a:ext>
            </a:extLst>
          </p:cNvPr>
          <p:cNvSpPr txBox="1"/>
          <p:nvPr/>
        </p:nvSpPr>
        <p:spPr>
          <a:xfrm>
            <a:off x="5680363" y="63040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9.40 – 12.40 min.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61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F5F1-5049-443E-A209-DC57C19C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t-LT" dirty="0"/>
            </a:br>
            <a:r>
              <a:rPr lang="lt-LT" sz="4000" dirty="0"/>
              <a:t>Pateikite mokiniams intriguojančią žinią (tai gali būti provokuojantis tekstas, problemos pristatymas, aktualijos ir t. t.), skirkite laiko apmąstyti.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52DB0-4463-4F4D-BF93-B7F09B4F8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89"/>
            <a:ext cx="10515600" cy="5157066"/>
          </a:xfrm>
        </p:spPr>
        <p:txBody>
          <a:bodyPr>
            <a:normAutofit fontScale="55000" lnSpcReduction="20000"/>
          </a:bodyPr>
          <a:lstStyle/>
          <a:p>
            <a:endParaRPr lang="lt-LT" dirty="0"/>
          </a:p>
          <a:p>
            <a:pPr marL="0" indent="0">
              <a:buNone/>
            </a:pPr>
            <a:r>
              <a:rPr lang="lt-LT" dirty="0"/>
              <a:t> </a:t>
            </a:r>
          </a:p>
          <a:p>
            <a:endParaRPr lang="lt-LT" sz="3600" dirty="0"/>
          </a:p>
          <a:p>
            <a:r>
              <a:rPr lang="lt-LT" sz="3600" dirty="0"/>
              <a:t>Pasiūlykite mokiniams pateikta tema sugalvoti kuo daugiau klausimų.</a:t>
            </a:r>
          </a:p>
          <a:p>
            <a:r>
              <a:rPr lang="lt-LT" sz="3600" dirty="0"/>
              <a:t>Užrašykite kiekvieną pateiktą klausimą tiksliai taip, kaip pateikė mokinys.</a:t>
            </a:r>
          </a:p>
          <a:p>
            <a:r>
              <a:rPr lang="lt-LT" sz="3600" dirty="0"/>
              <a:t>Pasiūlykite mokiniams visus pateiktus klausimus suskirstyti į dvi grupes: tuos, į</a:t>
            </a:r>
          </a:p>
          <a:p>
            <a:pPr marL="0" indent="0">
              <a:buNone/>
            </a:pPr>
            <a:r>
              <a:rPr lang="lt-LT" sz="3600" dirty="0"/>
              <a:t>  kuriuos galima atsakyti tik taip arba ne ir tuos, kurie reikalingi išsamesnio atsakymo, t. y. ilgiau kalbėti.</a:t>
            </a:r>
          </a:p>
          <a:p>
            <a:r>
              <a:rPr lang="lt-LT" sz="3600" dirty="0"/>
              <a:t>Padiskutuokite su mokiniais apie tai, kurie klausimai jiems atrodo vertingesni –</a:t>
            </a:r>
          </a:p>
          <a:p>
            <a:pPr marL="0" indent="0">
              <a:buNone/>
            </a:pPr>
            <a:r>
              <a:rPr lang="lt-LT" sz="3600" dirty="0"/>
              <a:t> uždarieji ar atvirieji? Paprašykite savo atsakymą pagrįsti.</a:t>
            </a:r>
          </a:p>
          <a:p>
            <a:r>
              <a:rPr lang="lt-LT" sz="3600" dirty="0"/>
              <a:t> Pasiūlykite mokiniams patobulinti savo klausimus, t. y. uždaro tipo klausimus</a:t>
            </a:r>
          </a:p>
          <a:p>
            <a:pPr marL="0" indent="0">
              <a:buNone/>
            </a:pPr>
            <a:r>
              <a:rPr lang="lt-LT" sz="3600" dirty="0"/>
              <a:t>pakeisti atviraisiais klausimais. Užrašykite juos.</a:t>
            </a:r>
          </a:p>
          <a:p>
            <a:pPr marL="0" indent="0">
              <a:buNone/>
            </a:pPr>
            <a:r>
              <a:rPr lang="lt-LT" sz="3600" dirty="0"/>
              <a:t>    Iš viso patobulintų klausimų sąrašo pasiūlykite kiekvienam individualiai išsirinkti po 3 pačius vertingiausius ir 3 mažiausiai vertingus klausimus.</a:t>
            </a:r>
          </a:p>
          <a:p>
            <a:r>
              <a:rPr lang="lt-LT" sz="3600" dirty="0"/>
              <a:t>Pasiūlykite pagrįsti savo pasirinkimą: greta pasirinkto klausimo užrašyti argumentus, kodėl būtent juos pasirinko.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866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F413-3FFA-4251-947E-0CD0377B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3600" b="0" i="0" dirty="0">
                <a:effectLst/>
                <a:latin typeface="Inter var"/>
              </a:rPr>
              <a:t>Marija </a:t>
            </a:r>
            <a:r>
              <a:rPr lang="lt-LT" sz="3600" b="0" i="0" dirty="0" err="1">
                <a:effectLst/>
                <a:latin typeface="Inter var"/>
              </a:rPr>
              <a:t>Šileikaitė-Čičirkienė</a:t>
            </a:r>
            <a:r>
              <a:rPr lang="lt-LT" sz="3600" b="0" i="0" dirty="0">
                <a:effectLst/>
                <a:latin typeface="Inter var"/>
              </a:rPr>
              <a:t> iš serijos „Pro mano langą“ 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A tree in the snow&#10;&#10;Description automatically generated with low confidence">
            <a:extLst>
              <a:ext uri="{FF2B5EF4-FFF2-40B4-BE49-F238E27FC236}">
                <a16:creationId xmlns:a16="http://schemas.microsoft.com/office/drawing/2014/main" id="{EF4C0B24-E1F3-4AB6-B8F2-34B0E212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r="28550" b="1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47EA5-0CFB-4B3C-9B51-5E0B20FF2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29" r="7955" b="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57074ADE-B15D-4F92-A1C8-D2D80EEA1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r="9359" b="2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9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2220-6C82-4451-B2C3-28787A57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KLAUSIMŲ RŪŠYS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40BE14-16AB-478A-ACE9-31AFAE5A0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53"/>
          <a:stretch/>
        </p:blipFill>
        <p:spPr>
          <a:xfrm>
            <a:off x="3343275" y="1601371"/>
            <a:ext cx="6995010" cy="5028029"/>
          </a:xfrm>
        </p:spPr>
      </p:pic>
    </p:spTree>
    <p:extLst>
      <p:ext uri="{BB962C8B-B14F-4D97-AF65-F5344CB8AC3E}">
        <p14:creationId xmlns:p14="http://schemas.microsoft.com/office/powerpoint/2010/main" val="2267338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03C04-279F-40E8-B98E-55EAC68A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488F82-5E71-4A62-8E1C-984908EC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044" y="349250"/>
            <a:ext cx="9649912" cy="6143625"/>
          </a:xfrm>
        </p:spPr>
      </p:pic>
    </p:spTree>
    <p:extLst>
      <p:ext uri="{BB962C8B-B14F-4D97-AF65-F5344CB8AC3E}">
        <p14:creationId xmlns:p14="http://schemas.microsoft.com/office/powerpoint/2010/main" val="1540652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B051-41F7-491F-A843-C34D16E2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PATARIMAI SUSIJĘ SU KLAUSIMŲ UŽDAVIMU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73423-B008-4277-AE57-A0ABDFD2F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Neužmiršti, kad mūsų tikslas yra skatinti kito mintis, todėl vengti:</a:t>
            </a:r>
          </a:p>
          <a:p>
            <a:r>
              <a:rPr lang="lt-LT" dirty="0"/>
              <a:t> Teisintis dėl pateikto klausimo</a:t>
            </a:r>
          </a:p>
          <a:p>
            <a:r>
              <a:rPr lang="lt-LT" dirty="0"/>
              <a:t> Argumentuoti, kodėl pateikėte būtent tokį klausimą.</a:t>
            </a:r>
          </a:p>
          <a:p>
            <a:r>
              <a:rPr lang="lt-LT" dirty="0"/>
              <a:t> Patiems atsakyti į savo pateiktą klausimą. </a:t>
            </a:r>
          </a:p>
          <a:p>
            <a:r>
              <a:rPr lang="lt-LT" dirty="0"/>
              <a:t>Pateikti kitą klausimą. </a:t>
            </a:r>
          </a:p>
          <a:p>
            <a:r>
              <a:rPr lang="lt-LT" dirty="0"/>
              <a:t> Parodyti, kad jus pauzė erzina. </a:t>
            </a:r>
          </a:p>
        </p:txBody>
      </p:sp>
    </p:spTree>
    <p:extLst>
      <p:ext uri="{BB962C8B-B14F-4D97-AF65-F5344CB8AC3E}">
        <p14:creationId xmlns:p14="http://schemas.microsoft.com/office/powerpoint/2010/main" val="2242973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07C7-EA4E-49DA-87B2-0088232C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D143A-E59F-4AEC-BA42-131402A38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/>
              <a:t>Jei pauzė ilgoka, ką daryti? Jei pauzė užsitęsė, galima padėti mokiniui: </a:t>
            </a:r>
          </a:p>
          <a:p>
            <a:r>
              <a:rPr lang="lt-LT" dirty="0"/>
              <a:t>Ar mano klausimas buvo neaiškus, ar gal tau reikia laiko pagalvoti? </a:t>
            </a:r>
          </a:p>
          <a:p>
            <a:r>
              <a:rPr lang="lt-LT" dirty="0"/>
              <a:t>Matau, kad tau reikia pagalvoti, lauksiu atsakymo tiek, kiek reikės. </a:t>
            </a:r>
          </a:p>
          <a:p>
            <a:r>
              <a:rPr lang="lt-LT" dirty="0"/>
              <a:t>Neskubėk atsakyti, kai būsi pasirengęs, pratęsime pokalbį.</a:t>
            </a:r>
          </a:p>
          <a:p>
            <a:r>
              <a:rPr lang="lt-LT" dirty="0"/>
              <a:t> Matau, kad mano klausimas buvo painus, paklausiu kitaip.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8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3D50-DC13-48F3-BD34-A3196406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KLAUSIMŲ FORMULAVIMO KLAIDOS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861891-C72F-4C58-915B-3E0882CCC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50" y="1503202"/>
            <a:ext cx="7768951" cy="5278597"/>
          </a:xfrm>
        </p:spPr>
      </p:pic>
    </p:spTree>
    <p:extLst>
      <p:ext uri="{BB962C8B-B14F-4D97-AF65-F5344CB8AC3E}">
        <p14:creationId xmlns:p14="http://schemas.microsoft.com/office/powerpoint/2010/main" val="2887910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53ED-A79A-4C97-A8CF-1ECB4A73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12407-7C49-4594-BFD9-047A48AC3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012" y="365125"/>
            <a:ext cx="9296787" cy="6488942"/>
          </a:xfrm>
        </p:spPr>
      </p:pic>
    </p:spTree>
    <p:extLst>
      <p:ext uri="{BB962C8B-B14F-4D97-AF65-F5344CB8AC3E}">
        <p14:creationId xmlns:p14="http://schemas.microsoft.com/office/powerpoint/2010/main" val="4011914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0262-4D02-4D4C-BBB5-F756D7EF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A219A4-3F5C-494E-A788-68E97681C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50"/>
          <a:stretch/>
        </p:blipFill>
        <p:spPr>
          <a:xfrm>
            <a:off x="290878" y="695325"/>
            <a:ext cx="10810331" cy="5715000"/>
          </a:xfrm>
        </p:spPr>
      </p:pic>
    </p:spTree>
    <p:extLst>
      <p:ext uri="{BB962C8B-B14F-4D97-AF65-F5344CB8AC3E}">
        <p14:creationId xmlns:p14="http://schemas.microsoft.com/office/powerpoint/2010/main" val="2508179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382B-7252-401F-AB7E-76E78531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6C5C8-309A-4814-B40D-C6B6C3A3D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53" y="387091"/>
            <a:ext cx="9874621" cy="6105784"/>
          </a:xfrm>
        </p:spPr>
      </p:pic>
    </p:spTree>
    <p:extLst>
      <p:ext uri="{BB962C8B-B14F-4D97-AF65-F5344CB8AC3E}">
        <p14:creationId xmlns:p14="http://schemas.microsoft.com/office/powerpoint/2010/main" val="2325921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DA73-1104-4B78-9341-CDE51967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TEIKTI GRĮŽTAMĄJĮ RYŠĮ (ATSAKĄ, REAKCIJĄ, ATSILIEPIMĄ), KURIS SKATINA TOLESNĮ MOKYMĄSI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8F23-3014-483C-9B95-0B8A285CB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92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B258-D454-4929-94DC-3F728EC0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1"/>
            <a:ext cx="10515600" cy="1325563"/>
          </a:xfrm>
        </p:spPr>
        <p:txBody>
          <a:bodyPr/>
          <a:lstStyle/>
          <a:p>
            <a:r>
              <a:rPr lang="en-US" dirty="0"/>
              <a:t>KAIP TINKAMAI TEIKTI GR</a:t>
            </a:r>
            <a:r>
              <a:rPr lang="lt-LT" dirty="0"/>
              <a:t>ĮŠTAMĄJĮ RYŠĮ?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3FB755-9B35-4977-A880-E53A1E1F9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476" y="1422835"/>
            <a:ext cx="5603363" cy="5509688"/>
          </a:xfrm>
        </p:spPr>
      </p:pic>
    </p:spTree>
    <p:extLst>
      <p:ext uri="{BB962C8B-B14F-4D97-AF65-F5344CB8AC3E}">
        <p14:creationId xmlns:p14="http://schemas.microsoft.com/office/powerpoint/2010/main" val="250673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05" y="267682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Seminaro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tikslas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864" y="3112814"/>
            <a:ext cx="7231761" cy="23640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Padėti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išsiaiškinti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gamtamokslinio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ugdymo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kaitos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siekius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bendrojo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ugdymo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mokykloje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25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6" y="102899"/>
            <a:ext cx="10515600" cy="1325563"/>
          </a:xfrm>
        </p:spPr>
        <p:txBody>
          <a:bodyPr/>
          <a:lstStyle/>
          <a:p>
            <a:r>
              <a:rPr lang="lt-LT" dirty="0"/>
              <a:t>Šaltiniai: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462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lt-LT" sz="1700" dirty="0">
                <a:hlinkClick r:id="rId2"/>
              </a:rPr>
              <a:t>https://justsomething.co/before-and-after-world/</a:t>
            </a:r>
            <a:endParaRPr lang="lt-LT" sz="1700" dirty="0"/>
          </a:p>
          <a:p>
            <a:r>
              <a:rPr lang="en-US" sz="1700" dirty="0" err="1"/>
              <a:t>Bendr</a:t>
            </a:r>
            <a:r>
              <a:rPr lang="lt-LT" sz="1700" dirty="0" err="1"/>
              <a:t>ųjų</a:t>
            </a:r>
            <a:r>
              <a:rPr lang="lt-LT" sz="1700" dirty="0"/>
              <a:t> programų atnaujinimo gairės, 2019 </a:t>
            </a:r>
          </a:p>
          <a:p>
            <a:r>
              <a:rPr lang="lt-LT" sz="1700" dirty="0"/>
              <a:t>Geros mokyklos koncepcija, 2015</a:t>
            </a:r>
          </a:p>
          <a:p>
            <a:r>
              <a:rPr lang="lt-LT" sz="1700" dirty="0">
                <a:hlinkClick r:id="rId3"/>
              </a:rPr>
              <a:t>https://www.counselling-directory.org.uk/memberarticles/i-dont-know-who-i-am-anymore-losing-my-identity</a:t>
            </a:r>
            <a:endParaRPr lang="lt-LT" sz="1700" dirty="0"/>
          </a:p>
          <a:p>
            <a:r>
              <a:rPr lang="lt-LT" sz="1700" dirty="0">
                <a:hlinkClick r:id="rId4"/>
              </a:rPr>
              <a:t>http://mindurmarathi.com/how-to-say-in-marathi/nice-to-meet-you-in-marathi/</a:t>
            </a:r>
            <a:endParaRPr lang="lt-LT" sz="1700" dirty="0"/>
          </a:p>
          <a:p>
            <a:r>
              <a:rPr lang="lt-LT" sz="1700" dirty="0">
                <a:hlinkClick r:id="rId5"/>
              </a:rPr>
              <a:t>https://www.miestai.net/forumas/forum/kitos-diskusijos/visuomen%C4%97-ir-%C5%ABkis/14193-lietuvos-etnografiniai-regionai/page7</a:t>
            </a:r>
            <a:endParaRPr lang="lt-LT" sz="1700" dirty="0"/>
          </a:p>
          <a:p>
            <a:r>
              <a:rPr lang="lt-LT" sz="1700" dirty="0">
                <a:hlinkClick r:id="rId6"/>
              </a:rPr>
              <a:t>https://www.mokykla2030.lt/wp-content/uploads/2021/05/Kompetenciju-raiskos-gamtamokslinio-ugdymo-pasiekimu-ir-mokymosi-turinio-sasajos.pdf</a:t>
            </a:r>
            <a:endParaRPr lang="lt-LT" sz="1700" dirty="0"/>
          </a:p>
          <a:p>
            <a:r>
              <a:rPr lang="lt-LT" sz="1700" dirty="0">
                <a:hlinkClick r:id="rId7"/>
              </a:rPr>
              <a:t>https://www.emokykla.lt/upload/EMOKYKLA/BP/2021-11-03/Rekomendacijos/Pradinio%20ugdymo%20bendr%C5%B3j%C5%B3%20program%C5%B3%20%C4%AFgyvendinimo%20rekomendacijos.pdf</a:t>
            </a:r>
            <a:endParaRPr lang="lt-LT" sz="1700" dirty="0"/>
          </a:p>
          <a:p>
            <a:r>
              <a:rPr lang="lt-LT" sz="1700" dirty="0">
                <a:hlinkClick r:id="rId8"/>
              </a:rPr>
              <a:t>https://e-seimas.lrs.lt/portal/legalAct/lt/TAD/481fb7d0a82611e59010bea026bdb259/ejTyNDsnvQ</a:t>
            </a:r>
            <a:endParaRPr lang="lt-LT" sz="1700" dirty="0"/>
          </a:p>
          <a:p>
            <a:r>
              <a:rPr lang="lt-LT" sz="1700" dirty="0">
                <a:hlinkClick r:id="rId9"/>
              </a:rPr>
              <a:t>http://www.nmva.smm.lt/</a:t>
            </a:r>
            <a:r>
              <a:rPr lang="lt-LT" sz="1700" dirty="0" err="1">
                <a:hlinkClick r:id="rId9"/>
              </a:rPr>
              <a:t>wp-content</a:t>
            </a:r>
            <a:r>
              <a:rPr lang="lt-LT" sz="1700" dirty="0">
                <a:hlinkClick r:id="rId9"/>
              </a:rPr>
              <a:t>/</a:t>
            </a:r>
            <a:r>
              <a:rPr lang="lt-LT" sz="1700" dirty="0" err="1">
                <a:hlinkClick r:id="rId9"/>
              </a:rPr>
              <a:t>uploads</a:t>
            </a:r>
            <a:r>
              <a:rPr lang="lt-LT" sz="1700" dirty="0">
                <a:hlinkClick r:id="rId9"/>
              </a:rPr>
              <a:t>/2015/08/GM_koncepcija_11-121-V.V..pdf</a:t>
            </a:r>
            <a:endParaRPr lang="lt-LT" sz="1700" dirty="0"/>
          </a:p>
          <a:p>
            <a:r>
              <a:rPr lang="lt-LT" sz="1700" dirty="0">
                <a:hlinkClick r:id="rId10" action="ppaction://hlinkfile"/>
              </a:rPr>
              <a:t>file:///C:/Users/rimab/Desktop/MOKYMAIBP/MOKYMAI%202022/SAUSIS/DOKUMENTAI%20I-II%20SEMINARUI/NAUJAGamtamokslinio%20ugdymo%20BP%20projektas_2021-11-03.pdf</a:t>
            </a:r>
            <a:endParaRPr lang="lt-LT" sz="1700" dirty="0"/>
          </a:p>
          <a:p>
            <a:r>
              <a:rPr lang="lt-LT" sz="1700" dirty="0">
                <a:hlinkClick r:id="rId11"/>
              </a:rPr>
              <a:t>https://www.clarus.com/blog/group-work-or-lectures-which-teaching-method-is-best-for-students/</a:t>
            </a:r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sz="1700" dirty="0"/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69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Šaltiniai: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E4A5944-F531-45AF-854D-F6D4DE3CF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512" y="196178"/>
            <a:ext cx="7974380" cy="5980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C4B22-8BAD-4DE1-868E-B69E5C5D8453}"/>
              </a:ext>
            </a:extLst>
          </p:cNvPr>
          <p:cNvSpPr txBox="1"/>
          <p:nvPr/>
        </p:nvSpPr>
        <p:spPr>
          <a:xfrm>
            <a:off x="1764145" y="3105834"/>
            <a:ext cx="6797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800" dirty="0">
                <a:solidFill>
                  <a:srgbClr val="FFFF00"/>
                </a:solidFill>
                <a:latin typeface="Segoe Print" panose="02000600000000000000" pitchFamily="2" charset="0"/>
              </a:rPr>
              <a:t>Dėkoju už dėmesį </a:t>
            </a:r>
            <a:r>
              <a:rPr lang="lt-LT" sz="4800" dirty="0">
                <a:solidFill>
                  <a:srgbClr val="FFFF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</a:t>
            </a:r>
            <a:endParaRPr lang="lt-LT" sz="4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83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1ED0C-356F-4CB2-9BAE-21E3C720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" y="0"/>
            <a:ext cx="11189367" cy="7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1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E8D9-A641-452D-80D8-901D040F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PAŽINIMO TIPAI (1)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6E94B3-07AA-42DE-BB28-2C2E1059B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751" y="1690688"/>
            <a:ext cx="9227838" cy="4976811"/>
          </a:xfrm>
        </p:spPr>
      </p:pic>
    </p:spTree>
    <p:extLst>
      <p:ext uri="{BB962C8B-B14F-4D97-AF65-F5344CB8AC3E}">
        <p14:creationId xmlns:p14="http://schemas.microsoft.com/office/powerpoint/2010/main" val="4252322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5ADF-0DD6-484B-B6A8-0F29184B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PAŽINIMO TIPAI (2)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C7ED00-DF54-456C-A44E-4B0426276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376" y="1690688"/>
            <a:ext cx="8272703" cy="5014911"/>
          </a:xfrm>
        </p:spPr>
      </p:pic>
    </p:spTree>
    <p:extLst>
      <p:ext uri="{BB962C8B-B14F-4D97-AF65-F5344CB8AC3E}">
        <p14:creationId xmlns:p14="http://schemas.microsoft.com/office/powerpoint/2010/main" val="2877345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1455-5027-473A-8E09-B9A2A27F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Mokslinių tyrimų rūšys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FC87-F395-4DA3-9837-87039A96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Kiekybinis </a:t>
            </a:r>
          </a:p>
          <a:p>
            <a:r>
              <a:rPr lang="lt-LT" dirty="0"/>
              <a:t>Kokybinis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9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94596-C9D8-4A3C-8405-A561D0722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b="118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4F4CE-C755-4684-A280-DAEDC0AB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>
                <a:solidFill>
                  <a:srgbClr val="FFFFFF"/>
                </a:solidFill>
              </a:rPr>
              <a:t>GAMTOS AKINIAI </a:t>
            </a:r>
            <a:br>
              <a:rPr lang="en-US" sz="5100" b="1">
                <a:solidFill>
                  <a:srgbClr val="FFFFFF"/>
                </a:solidFill>
              </a:rPr>
            </a:br>
            <a:r>
              <a:rPr lang="en-US" sz="5100" b="1">
                <a:solidFill>
                  <a:srgbClr val="FFFFFF"/>
                </a:solidFill>
              </a:rPr>
              <a:t>GEOGRAFINIAI AKINIAI </a:t>
            </a:r>
            <a:br>
              <a:rPr lang="en-US" sz="5100" b="1">
                <a:solidFill>
                  <a:srgbClr val="FFFFFF"/>
                </a:solidFill>
              </a:rPr>
            </a:br>
            <a:r>
              <a:rPr lang="en-US" sz="5100" b="1">
                <a:solidFill>
                  <a:srgbClr val="FFFFFF"/>
                </a:solidFill>
              </a:rPr>
              <a:t>KOMPETENCIJŲ AKINIAI </a:t>
            </a:r>
            <a:br>
              <a:rPr lang="en-US" sz="5100" b="1">
                <a:solidFill>
                  <a:srgbClr val="FFFFFF"/>
                </a:solidFill>
              </a:rPr>
            </a:br>
            <a:endParaRPr lang="en-US" sz="51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F321-C286-46F6-A083-754B0102A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7632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73188-818D-4AD2-86AB-507D074A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4" y="300642"/>
            <a:ext cx="10973751" cy="60355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360EBA-4361-42D2-B19B-285580BB50F4}"/>
              </a:ext>
            </a:extLst>
          </p:cNvPr>
          <p:cNvSpPr/>
          <p:nvPr/>
        </p:nvSpPr>
        <p:spPr>
          <a:xfrm>
            <a:off x="1051919" y="5867745"/>
            <a:ext cx="16347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t-LT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Skaitmeninė </a:t>
            </a:r>
          </a:p>
          <a:p>
            <a:pPr algn="ctr"/>
            <a:r>
              <a:rPr lang="lt-LT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kompetencija 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3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39A8-0DD8-47FF-AB9E-AF57914C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4A0B5-1EAF-4570-8B9E-0555D0FBF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24" y="-19468"/>
            <a:ext cx="11946217" cy="6877468"/>
          </a:xfrm>
        </p:spPr>
      </p:pic>
    </p:spTree>
    <p:extLst>
      <p:ext uri="{BB962C8B-B14F-4D97-AF65-F5344CB8AC3E}">
        <p14:creationId xmlns:p14="http://schemas.microsoft.com/office/powerpoint/2010/main" val="303175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D1A98-D4F8-433B-B9ED-4959A582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1A56B-119E-46AB-94DA-AD60570F2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37" y="252105"/>
            <a:ext cx="11668125" cy="7566894"/>
          </a:xfrm>
        </p:spPr>
      </p:pic>
    </p:spTree>
    <p:extLst>
      <p:ext uri="{BB962C8B-B14F-4D97-AF65-F5344CB8AC3E}">
        <p14:creationId xmlns:p14="http://schemas.microsoft.com/office/powerpoint/2010/main" val="20223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1A3FD1-35BF-44FC-91F3-3BA216FF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PASIEKIMŲ VERTINIMAS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1AC02C-833A-4FB9-A805-D2F04779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13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Mokinių pasiekimai detalizuoti keturiais lygiais: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slenkstinis (I)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patenkinamas (II)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pagrindinis (III)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aukštesnysis (IV)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D62F39-467F-4A3D-BEC2-4A227C49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465235"/>
            <a:ext cx="1318352" cy="431603"/>
          </a:xfrm>
          <a:prstGeom prst="rect">
            <a:avLst/>
          </a:prstGeom>
        </p:spPr>
      </p:pic>
      <p:pic>
        <p:nvPicPr>
          <p:cNvPr id="1026" name="Picture 2" descr="Image-1">
            <a:extLst>
              <a:ext uri="{FF2B5EF4-FFF2-40B4-BE49-F238E27FC236}">
                <a16:creationId xmlns:a16="http://schemas.microsoft.com/office/drawing/2014/main" id="{E6861B0D-78A2-4BDA-85CE-2461E225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63" y="2393951"/>
            <a:ext cx="22479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8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1014</Words>
  <Application>Microsoft Office PowerPoint</Application>
  <PresentationFormat>Widescreen</PresentationFormat>
  <Paragraphs>120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Garamond</vt:lpstr>
      <vt:lpstr>Inter var</vt:lpstr>
      <vt:lpstr>Segoe Print</vt:lpstr>
      <vt:lpstr>Times New Roman</vt:lpstr>
      <vt:lpstr>Office Theme</vt:lpstr>
      <vt:lpstr>   Gamtamokslinio ugdymo Bendrųjų ugdymo programų pokyčiai: ugdymo tikslai ir uždaviniai, kompetencijų ugdymas </vt:lpstr>
      <vt:lpstr>PowerPoint Presentation</vt:lpstr>
      <vt:lpstr>Marija Šileikaitė-Čičirkienė iš serijos „Pro mano langą“ </vt:lpstr>
      <vt:lpstr>Seminaro tikslas</vt:lpstr>
      <vt:lpstr>GAMTOS AKINIAI  GEOGRAFINIAI AKINIAI  KOMPETENCIJŲ AKINIAI  </vt:lpstr>
      <vt:lpstr>PowerPoint Presentation</vt:lpstr>
      <vt:lpstr>PowerPoint Presentation</vt:lpstr>
      <vt:lpstr>PowerPoint Presentation</vt:lpstr>
      <vt:lpstr>PASIEKIMŲ VERTINIMAS </vt:lpstr>
      <vt:lpstr>Jeigu mokinių pasiekimai vertinami pažymiais, jie siejami su pasiekimų lygiais: </vt:lpstr>
      <vt:lpstr>Aprašant pasiekimų lygių požymius naudotos šios mokinių pasiekimų augimą rodančios skalės ir sąvokos: </vt:lpstr>
      <vt:lpstr>PowerPoint Presentation</vt:lpstr>
      <vt:lpstr>PowerPoint Presentation</vt:lpstr>
      <vt:lpstr>PowerPoint Presentation</vt:lpstr>
      <vt:lpstr>Grupės </vt:lpstr>
      <vt:lpstr>PowerPoint Presentation</vt:lpstr>
      <vt:lpstr>Grupinis darbas </vt:lpstr>
      <vt:lpstr>MOKINIŲ PASIEKIMAI</vt:lpstr>
      <vt:lpstr>VERTINIMO STRATEGIJOS </vt:lpstr>
      <vt:lpstr>PowerPoint Presentation</vt:lpstr>
      <vt:lpstr>PowerPoint Presentation</vt:lpstr>
      <vt:lpstr>PowerPoint Presentation</vt:lpstr>
      <vt:lpstr>PowerPoint Presentation</vt:lpstr>
      <vt:lpstr>VERTINIMO KRITERIJAI</vt:lpstr>
      <vt:lpstr>PowerPoint Presentation</vt:lpstr>
      <vt:lpstr>PowerPoint Presentation</vt:lpstr>
      <vt:lpstr>PowerPoint Presentation</vt:lpstr>
      <vt:lpstr>PowerPoint Presentation</vt:lpstr>
      <vt:lpstr> Pateikite mokiniams intriguojančią žinią (tai gali būti provokuojantis tekstas, problemos pristatymas, aktualijos ir t. t.), skirkite laiko apmąstyti.</vt:lpstr>
      <vt:lpstr>KLAUSIMŲ RŪŠYS</vt:lpstr>
      <vt:lpstr>PowerPoint Presentation</vt:lpstr>
      <vt:lpstr>PATARIMAI SUSIJĘ SU KLAUSIMŲ UŽDAVIMU</vt:lpstr>
      <vt:lpstr>PowerPoint Presentation</vt:lpstr>
      <vt:lpstr>KLAUSIMŲ FORMULAVIMO KLAIDOS </vt:lpstr>
      <vt:lpstr>PowerPoint Presentation</vt:lpstr>
      <vt:lpstr>PowerPoint Presentation</vt:lpstr>
      <vt:lpstr>PowerPoint Presentation</vt:lpstr>
      <vt:lpstr>TEIKTI GRĮŽTAMĄJĮ RYŠĮ (ATSAKĄ, REAKCIJĄ, ATSILIEPIMĄ), KURIS SKATINA TOLESNĮ MOKYMĄSI </vt:lpstr>
      <vt:lpstr>KAIP TINKAMAI TEIKTI GRĮŠTAMĄJĮ RYŠĮ?</vt:lpstr>
      <vt:lpstr>Šaltiniai:</vt:lpstr>
      <vt:lpstr>Šaltiniai:</vt:lpstr>
      <vt:lpstr>PowerPoint Presentation</vt:lpstr>
      <vt:lpstr>PAŽINIMO TIPAI (1)</vt:lpstr>
      <vt:lpstr>PAŽINIMO TIPAI (2)</vt:lpstr>
      <vt:lpstr>Mokslinių tyrimų rūšys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Block-based Programming Languages</dc:title>
  <dc:creator>Andrew Csizmadia</dc:creator>
  <cp:lastModifiedBy>Rima Bačkienė</cp:lastModifiedBy>
  <cp:revision>119</cp:revision>
  <dcterms:created xsi:type="dcterms:W3CDTF">2018-09-22T10:07:53Z</dcterms:created>
  <dcterms:modified xsi:type="dcterms:W3CDTF">2022-03-29T14:19:43Z</dcterms:modified>
</cp:coreProperties>
</file>